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5EC"/>
    <a:srgbClr val="F53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8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99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0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69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973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25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65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500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64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12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4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605B4-0C0D-4B1F-A20E-193846CFDD20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9B718-3468-4C9B-A257-6A405E27E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88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2116" y="1661746"/>
            <a:ext cx="9144000" cy="2277208"/>
          </a:xfr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English in Use/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Extensive Reading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60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Find and write the words with the sound [ꭍ]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dirty="0" smtClean="0"/>
              <a:t>She, sea, finish, snow, sharpener, shop, stop, English, share, British, T-shirt, washbasin, school, sheep, skirt, goldfish, show, shoes, snake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5150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Keys: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sz="3600" dirty="0" smtClean="0"/>
              <a:t>[ꭍ]</a:t>
            </a:r>
            <a:r>
              <a:rPr lang="en-US" sz="3600" dirty="0" smtClean="0"/>
              <a:t> ]: she, finish, sharpener, shop, English, share, British, T-shirt, washbasin, sheep, goldfish, show, shoes.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142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8094" y="965152"/>
            <a:ext cx="8154000" cy="5436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93783" y="202224"/>
            <a:ext cx="3402623" cy="43761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What </a:t>
            </a:r>
            <a:r>
              <a:rPr lang="en-US" sz="3600" dirty="0"/>
              <a:t>place is it?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115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1765"/>
            <a:ext cx="10515600" cy="1325563"/>
          </a:xfr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Упр. 3 (с. 92)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251292"/>
              </p:ext>
            </p:extLst>
          </p:nvPr>
        </p:nvGraphicFramePr>
        <p:xfrm>
          <a:off x="838200" y="1652588"/>
          <a:ext cx="10515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360">
                  <a:extLst>
                    <a:ext uri="{9D8B030D-6E8A-4147-A177-3AD203B41FA5}">
                      <a16:colId xmlns:a16="http://schemas.microsoft.com/office/drawing/2014/main" val="654828060"/>
                    </a:ext>
                  </a:extLst>
                </a:gridCol>
                <a:gridCol w="1046480">
                  <a:extLst>
                    <a:ext uri="{9D8B030D-6E8A-4147-A177-3AD203B41FA5}">
                      <a16:colId xmlns:a16="http://schemas.microsoft.com/office/drawing/2014/main" val="1731102757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92451829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530351545"/>
                    </a:ext>
                  </a:extLst>
                </a:gridCol>
                <a:gridCol w="1249680">
                  <a:extLst>
                    <a:ext uri="{9D8B030D-6E8A-4147-A177-3AD203B41FA5}">
                      <a16:colId xmlns:a16="http://schemas.microsoft.com/office/drawing/2014/main" val="13628171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648753867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229253613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val="2233498451"/>
                    </a:ext>
                  </a:extLst>
                </a:gridCol>
                <a:gridCol w="1163320">
                  <a:extLst>
                    <a:ext uri="{9D8B030D-6E8A-4147-A177-3AD203B41FA5}">
                      <a16:colId xmlns:a16="http://schemas.microsoft.com/office/drawing/2014/main" val="1098825268"/>
                    </a:ext>
                  </a:extLst>
                </a:gridCol>
              </a:tblGrid>
              <a:tr h="0">
                <a:tc gridSpan="9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Women’s size</a:t>
                      </a:r>
                      <a:endParaRPr lang="ru-RU" dirty="0"/>
                    </a:p>
                  </a:txBody>
                  <a:tcPr>
                    <a:solidFill>
                      <a:srgbClr val="F53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710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09084513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Men’s size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91976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42485236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Shirts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0167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40–41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41–42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42–43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43–44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78660001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Children</a:t>
                      </a:r>
                      <a:endParaRPr lang="ru-RU" dirty="0"/>
                    </a:p>
                  </a:txBody>
                  <a:tcPr>
                    <a:solidFill>
                      <a:srgbClr val="FDE5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73853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92806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08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Упр. 1 (с. 93</a:t>
            </a:r>
            <a:r>
              <a:rPr lang="ru-RU" dirty="0" smtClean="0"/>
              <a:t>) </a:t>
            </a:r>
            <a:r>
              <a:rPr lang="en-US" dirty="0" smtClean="0"/>
              <a:t>Which </a:t>
            </a:r>
            <a:r>
              <a:rPr lang="en-US" dirty="0"/>
              <a:t>words can be used to describe the weather?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1018520" cy="4351338"/>
          </a:xfrm>
        </p:spPr>
        <p:txBody>
          <a:bodyPr>
            <a:normAutofit/>
          </a:bodyPr>
          <a:lstStyle/>
          <a:p>
            <a:endParaRPr lang="en-US" sz="4400" dirty="0" smtClean="0"/>
          </a:p>
          <a:p>
            <a:r>
              <a:rPr lang="en-US" sz="4400" dirty="0" smtClean="0"/>
              <a:t>Lightning, knock, rainbow, thunder, twittering, storm, dark, smell, shine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4811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Упр. 2 (с. 93).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6600" dirty="0" smtClean="0"/>
          </a:p>
          <a:p>
            <a:r>
              <a:rPr lang="en-US" sz="6600" dirty="0" smtClean="0"/>
              <a:t>I think the poem is about…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47348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Упр. 1 (с. 93</a:t>
            </a:r>
            <a:r>
              <a:rPr lang="ru-RU" dirty="0" smtClean="0"/>
              <a:t>)</a:t>
            </a:r>
            <a:r>
              <a:rPr lang="en-US" dirty="0"/>
              <a:t> Keys: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10185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1 </a:t>
            </a:r>
            <a:r>
              <a:rPr lang="en-US" sz="4400" dirty="0"/>
              <a:t>– leaves; 2 – sky; 3 – branches; 4 – wind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38172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Подведение </a:t>
            </a:r>
            <a:r>
              <a:rPr lang="ru-RU" dirty="0"/>
              <a:t>итогов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600" dirty="0"/>
              <a:t>Do you know how to shop for clothes?</a:t>
            </a:r>
          </a:p>
          <a:p>
            <a:endParaRPr lang="ru-RU" sz="3600" dirty="0" smtClean="0"/>
          </a:p>
          <a:p>
            <a:r>
              <a:rPr lang="en-US" sz="3600" dirty="0" smtClean="0"/>
              <a:t> Can </a:t>
            </a:r>
            <a:r>
              <a:rPr lang="en-US" sz="3600" dirty="0"/>
              <a:t>you talk to a shop assistant?</a:t>
            </a:r>
          </a:p>
          <a:p>
            <a:pPr marL="0" indent="0">
              <a:buNone/>
            </a:pPr>
            <a:r>
              <a:rPr lang="en-US" sz="3600" dirty="0" smtClean="0"/>
              <a:t> </a:t>
            </a:r>
            <a:endParaRPr lang="ru-RU" sz="3600" dirty="0" smtClean="0"/>
          </a:p>
          <a:p>
            <a:r>
              <a:rPr lang="en-US" sz="3600" dirty="0" smtClean="0"/>
              <a:t>What </a:t>
            </a:r>
            <a:r>
              <a:rPr lang="en-US" sz="3600" dirty="0"/>
              <a:t>new words have you learnt to describe the weather?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195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243</Words>
  <Application>Microsoft Office PowerPoint</Application>
  <PresentationFormat>Широкоэкранный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English in Use/  Extensive Reading</vt:lpstr>
      <vt:lpstr>Find and write the words with the sound [ꭍ]</vt:lpstr>
      <vt:lpstr>Keys:</vt:lpstr>
      <vt:lpstr>Презентация PowerPoint</vt:lpstr>
      <vt:lpstr>Упр. 3 (с. 92)</vt:lpstr>
      <vt:lpstr>Упр. 1 (с. 93) Which words can be used to describe the weather?</vt:lpstr>
      <vt:lpstr>Упр. 2 (с. 93).</vt:lpstr>
      <vt:lpstr>Упр. 1 (с. 93) Keys: </vt:lpstr>
      <vt:lpstr>Подведение итогов урока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in Use/  Extensive Reading</dc:title>
  <dc:creator>Katkov</dc:creator>
  <cp:lastModifiedBy>Katkov</cp:lastModifiedBy>
  <cp:revision>5</cp:revision>
  <dcterms:created xsi:type="dcterms:W3CDTF">2024-03-17T07:16:38Z</dcterms:created>
  <dcterms:modified xsi:type="dcterms:W3CDTF">2024-03-25T11:54:07Z</dcterms:modified>
</cp:coreProperties>
</file>