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1" r:id="rId8"/>
    <p:sldId id="272" r:id="rId9"/>
    <p:sldId id="273" r:id="rId10"/>
    <p:sldId id="264" r:id="rId11"/>
    <p:sldId id="274" r:id="rId12"/>
    <p:sldId id="275" r:id="rId13"/>
    <p:sldId id="276" r:id="rId14"/>
    <p:sldId id="277" r:id="rId15"/>
    <p:sldId id="279" r:id="rId16"/>
    <p:sldId id="281" r:id="rId17"/>
    <p:sldId id="278" r:id="rId18"/>
    <p:sldId id="288" r:id="rId19"/>
    <p:sldId id="289" r:id="rId20"/>
    <p:sldId id="280" r:id="rId21"/>
    <p:sldId id="284" r:id="rId22"/>
    <p:sldId id="262" r:id="rId23"/>
    <p:sldId id="263" r:id="rId24"/>
    <p:sldId id="285" r:id="rId25"/>
    <p:sldId id="286" r:id="rId26"/>
    <p:sldId id="28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e-bookshelf.info/images/bibliotek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3286124"/>
            <a:ext cx="5715000" cy="2667000"/>
          </a:xfrm>
          <a:prstGeom prst="rect">
            <a:avLst/>
          </a:prstGeom>
          <a:noFill/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714348" y="1357298"/>
            <a:ext cx="737798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внеурочной деятельности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через социальное партнёрство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библиотекой.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08" y="714356"/>
            <a:ext cx="4878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МБОУ «СОШ№118» город Барнаул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5500702"/>
            <a:ext cx="46826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Кожемякина Оксана Васильевна,</a:t>
            </a:r>
          </a:p>
          <a:p>
            <a:r>
              <a:rPr lang="ru-RU" b="1" dirty="0" smtClean="0"/>
              <a:t>учитель начальных классов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Оксана\Desktop\школа 2017\IMG_20170921_090427.jpg"/>
          <p:cNvPicPr>
            <a:picLocks noChangeAspect="1" noChangeArrowheads="1"/>
          </p:cNvPicPr>
          <p:nvPr/>
        </p:nvPicPr>
        <p:blipFill>
          <a:blip r:embed="rId2"/>
          <a:srcRect l="4687" t="6944" r="22656" b="4166"/>
          <a:stretch>
            <a:fillRect/>
          </a:stretch>
        </p:blipFill>
        <p:spPr bwMode="auto">
          <a:xfrm>
            <a:off x="1214414" y="1500174"/>
            <a:ext cx="7038874" cy="4843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14282" y="571480"/>
            <a:ext cx="89297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«Самый активный читатель»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/>
              </a:solidFill>
              <a:effectLst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Оксана\Desktop\школа 2017\15138750925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4826034" cy="2714644"/>
          </a:xfrm>
          <a:prstGeom prst="rect">
            <a:avLst/>
          </a:prstGeom>
          <a:noFill/>
        </p:spPr>
      </p:pic>
      <p:pic>
        <p:nvPicPr>
          <p:cNvPr id="43011" name="Picture 3" descr="C:\Users\Оксана\Desktop\школа 2017\15138751015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3643314"/>
            <a:ext cx="4572032" cy="2571768"/>
          </a:xfrm>
          <a:prstGeom prst="rect">
            <a:avLst/>
          </a:prstGeom>
          <a:noFill/>
        </p:spPr>
      </p:pic>
      <p:pic>
        <p:nvPicPr>
          <p:cNvPr id="43012" name="Picture 4" descr="C:\Users\Оксана\Desktop\школа 2017\15138751018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785794"/>
            <a:ext cx="1551090" cy="2757494"/>
          </a:xfrm>
          <a:prstGeom prst="rect">
            <a:avLst/>
          </a:prstGeom>
          <a:noFill/>
        </p:spPr>
      </p:pic>
      <p:pic>
        <p:nvPicPr>
          <p:cNvPr id="43013" name="Picture 5" descr="C:\Users\Оксана\Desktop\школа 2017\151387510229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3857628"/>
            <a:ext cx="1285884" cy="22860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Оксана\Desktop\школа 2017\IMG_20161117_1650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1142984"/>
            <a:ext cx="8001024" cy="4500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Оксана\Desktop\школа 2017\IMG_20161209_1717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142984"/>
            <a:ext cx="7858180" cy="44202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Оксана\Desktop\школа 2017\IMG_20170105_1752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71546"/>
            <a:ext cx="7786710" cy="4380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Оксана\Desktop\школа 2017\IMG_20170323_1734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14422"/>
            <a:ext cx="7572396" cy="42594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Оксана\Desktop\школа 2017\IMG_20180221_112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071546"/>
            <a:ext cx="8001024" cy="4500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Оксана\Desktop\школа 2017\IMG_20170221_1423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71612"/>
            <a:ext cx="8072462" cy="4540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14282" y="571480"/>
            <a:ext cx="89297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Досуговые</a:t>
            </a:r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 мероприятия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/>
              </a:solidFill>
              <a:effectLst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ля Оксаны Вас\IMG_63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для Оксаны Вас\IMG_04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714356"/>
            <a:ext cx="68580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Школа – это не только учеба, а мир общения, игры, творчества. </a:t>
            </a:r>
            <a:endParaRPr lang="ru-RU" sz="2800" b="1" dirty="0"/>
          </a:p>
        </p:txBody>
      </p:sp>
      <p:pic>
        <p:nvPicPr>
          <p:cNvPr id="26626" name="Picture 2" descr="http://giftcard.md/wp-content/uploads/2016/09/3-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143116"/>
            <a:ext cx="5429288" cy="3794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28604"/>
            <a:ext cx="89297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Каникулярные  мероприятия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/>
              </a:solidFill>
              <a:effectLst/>
            </a:endParaRPr>
          </a:p>
        </p:txBody>
      </p:sp>
      <p:pic>
        <p:nvPicPr>
          <p:cNvPr id="49154" name="Picture 2" descr="C:\Users\Оксана\Desktop\IMG_20180326_1224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2946800" cy="3929066"/>
          </a:xfrm>
          <a:prstGeom prst="rect">
            <a:avLst/>
          </a:prstGeom>
          <a:noFill/>
        </p:spPr>
      </p:pic>
      <p:pic>
        <p:nvPicPr>
          <p:cNvPr id="49155" name="Picture 3" descr="C:\Users\Оксана\Desktop\IMG_20180326_122359.jpg"/>
          <p:cNvPicPr>
            <a:picLocks noChangeAspect="1" noChangeArrowheads="1"/>
          </p:cNvPicPr>
          <p:nvPr/>
        </p:nvPicPr>
        <p:blipFill>
          <a:blip r:embed="rId3" cstate="print"/>
          <a:srcRect l="16666" t="30208" r="27778" b="6250"/>
          <a:stretch>
            <a:fillRect/>
          </a:stretch>
        </p:blipFill>
        <p:spPr bwMode="auto">
          <a:xfrm>
            <a:off x="5572132" y="1285860"/>
            <a:ext cx="2857520" cy="4357718"/>
          </a:xfrm>
          <a:prstGeom prst="rect">
            <a:avLst/>
          </a:prstGeom>
          <a:noFill/>
        </p:spPr>
      </p:pic>
      <p:pic>
        <p:nvPicPr>
          <p:cNvPr id="49156" name="Picture 4" descr="C:\Users\Оксана\Desktop\IMG_20180326_1244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3857628"/>
            <a:ext cx="3429024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Оксана\Desktop\школа 2017\IMG_20170928_1154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14422"/>
            <a:ext cx="7239050" cy="407196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428604"/>
            <a:ext cx="89297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Творческие встречи 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/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8926" y="5643578"/>
            <a:ext cx="3124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Г. Я. Швец-Некрасова</a:t>
            </a:r>
            <a:endParaRPr lang="ru-RU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Оксана\Desktop\школа 2017\IMG_20161228_1109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857232"/>
            <a:ext cx="7715304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Оксана\Desktop\школа 2017\IMG_20170414_1207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071546"/>
            <a:ext cx="7786742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Оксана\Desktop\школа 2017\IMG_20170105_1752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8143900" cy="458094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428604"/>
            <a:ext cx="89297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Мы – активные читатели!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/>
              </a:solidFill>
              <a:effectLst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571472" y="785794"/>
            <a:ext cx="839351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Ученик-читатель овладевает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основами самостоятельной читательской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развивается память, внимание, воображение 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воспитывается человек, познающий литературу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своей страны,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овладевающий русской литературной речью;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овладевающий читательскими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умениями.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2227" name="Picture 3" descr="http://dskrgor.omr.obr55.ru/files/2014/06/ds4-600x3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4429132"/>
            <a:ext cx="3571860" cy="1785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900igr.net/datas/russkij-jazyk/Sravnitelnaja-stepen/0020-020-Spasibo-za-vnima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007343" cy="6005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571472" y="785794"/>
            <a:ext cx="792961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«Социальное партнерство»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 совместная деятельность,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направленная на согласование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</a:t>
            </a:r>
            <a:r>
              <a:rPr kumimoji="0" lang="ru-RU" sz="3200" b="1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интересов и решение проблем.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1" name="Picture 3" descr="https://static9.depositphotos.com/1093689/1401/v/450/depositphotos_14012812-stock-illustration-concept-illustration-of-colorful-han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2928910"/>
            <a:ext cx="3929090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mmedia.ozone.ru/multimedia/10103977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85794"/>
            <a:ext cx="3953039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500562" y="1000108"/>
            <a:ext cx="424824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Л. </a:t>
            </a:r>
            <a:r>
              <a:rPr lang="ru-RU" sz="3200" b="1" dirty="0" err="1" smtClean="0"/>
              <a:t>А.Ефросинина</a:t>
            </a:r>
            <a:r>
              <a:rPr lang="ru-RU" sz="3200" b="1" dirty="0" smtClean="0"/>
              <a:t> </a:t>
            </a:r>
          </a:p>
          <a:p>
            <a:pPr algn="ctr"/>
            <a:r>
              <a:rPr lang="ru-RU" sz="3200" b="1" dirty="0" smtClean="0"/>
              <a:t>«В мире книг»</a:t>
            </a:r>
          </a:p>
          <a:p>
            <a:pPr algn="ctr"/>
            <a:endParaRPr lang="ru-RU" sz="3200" b="1" dirty="0" smtClean="0"/>
          </a:p>
          <a:p>
            <a:pPr algn="ctr"/>
            <a:r>
              <a:rPr lang="ru-RU" sz="2800" b="1" dirty="0" smtClean="0"/>
              <a:t>курс внеурочной </a:t>
            </a:r>
          </a:p>
          <a:p>
            <a:pPr algn="ctr"/>
            <a:r>
              <a:rPr lang="ru-RU" sz="2800" b="1" dirty="0" smtClean="0"/>
              <a:t>деятельности</a:t>
            </a:r>
            <a:r>
              <a:rPr lang="ru-RU" sz="3200" b="1" dirty="0" smtClean="0"/>
              <a:t> </a:t>
            </a:r>
          </a:p>
          <a:p>
            <a:pPr algn="ctr"/>
            <a:r>
              <a:rPr lang="ru-RU" sz="3200" b="1" dirty="0" smtClean="0"/>
              <a:t>УМК «Школа 21 века»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71472" y="1785926"/>
            <a:ext cx="7593745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на практике условий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реализации читательских умений;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расширение литературно-образовательного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пространства учащихся; 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формирование личностных,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коммуникативных, познавательных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регулятивных учебных умений.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857232"/>
            <a:ext cx="1558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Цели:</a:t>
            </a:r>
            <a:endParaRPr lang="ru-RU" sz="3200" b="1" dirty="0"/>
          </a:p>
        </p:txBody>
      </p:sp>
      <p:pic>
        <p:nvPicPr>
          <p:cNvPr id="29699" name="Picture 3" descr="http://images.clipartpanda.com/picture-books-for-children-toonvectors-39129-9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000505"/>
            <a:ext cx="2011322" cy="20113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642918"/>
            <a:ext cx="65008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Программа </a:t>
            </a:r>
          </a:p>
          <a:p>
            <a:pPr algn="ctr"/>
            <a:r>
              <a:rPr lang="ru-RU" sz="3200" b="1" dirty="0" smtClean="0"/>
              <a:t>«Счастливая </a:t>
            </a:r>
            <a:r>
              <a:rPr lang="ru-RU" sz="3200" b="1" dirty="0" err="1" smtClean="0"/>
              <a:t>семья-читающая</a:t>
            </a:r>
            <a:r>
              <a:rPr lang="ru-RU" sz="3200" b="1" dirty="0" smtClean="0"/>
              <a:t> семья»</a:t>
            </a:r>
            <a:endParaRPr lang="ru-RU" sz="3200" b="1" dirty="0"/>
          </a:p>
        </p:txBody>
      </p:sp>
      <p:sp>
        <p:nvSpPr>
          <p:cNvPr id="30722" name="AutoShape 2" descr="http://old.barnaul.org/upload/resize_cache/iblock/27a/800_525_1b1f6ff21a6532a29d710fd15cba71df4/p_20150909_11413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4" name="Picture 4" descr="https://im0-tub-ru.yandex.net/i?id=1c3e292cef3ca3ed80f1a0c41954f550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643182"/>
            <a:ext cx="5007464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5" name="Picture 5" descr="F:\для Оксаны Вас\IMG_5409.JPG"/>
          <p:cNvPicPr>
            <a:picLocks noChangeAspect="1" noChangeArrowheads="1"/>
          </p:cNvPicPr>
          <p:nvPr/>
        </p:nvPicPr>
        <p:blipFill>
          <a:blip r:embed="rId3"/>
          <a:srcRect l="63282" t="26172"/>
          <a:stretch>
            <a:fillRect/>
          </a:stretch>
        </p:blipFill>
        <p:spPr bwMode="auto">
          <a:xfrm>
            <a:off x="5929322" y="2428868"/>
            <a:ext cx="2510737" cy="3786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71480"/>
            <a:ext cx="892971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Уроки </a:t>
            </a:r>
          </a:p>
          <a:p>
            <a:pPr algn="ctr"/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литературного слушания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/>
              </a:solidFill>
              <a:effectLst/>
            </a:endParaRPr>
          </a:p>
        </p:txBody>
      </p:sp>
      <p:pic>
        <p:nvPicPr>
          <p:cNvPr id="40962" name="Picture 2" descr="C:\Users\Оксана\Desktop\школа 2017\15067949270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71678"/>
            <a:ext cx="7572428" cy="4259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28604"/>
            <a:ext cx="892971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Уроки 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</a:rPr>
              <a:t>в</a:t>
            </a:r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неклассного чтения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/>
              </a:solidFill>
              <a:effectLst/>
            </a:endParaRPr>
          </a:p>
        </p:txBody>
      </p:sp>
      <p:pic>
        <p:nvPicPr>
          <p:cNvPr id="41986" name="Picture 2" descr="F:\ааа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785926"/>
            <a:ext cx="1763205" cy="4500570"/>
          </a:xfrm>
          <a:prstGeom prst="rect">
            <a:avLst/>
          </a:prstGeom>
          <a:noFill/>
        </p:spPr>
      </p:pic>
      <p:pic>
        <p:nvPicPr>
          <p:cNvPr id="41987" name="Picture 3" descr="F:\апа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785926"/>
            <a:ext cx="1596448" cy="4572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:\ке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643050"/>
            <a:ext cx="6786610" cy="4645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428604"/>
            <a:ext cx="892971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Уроки 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</a:rPr>
              <a:t>в</a:t>
            </a:r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/>
                </a:solidFill>
                <a:effectLst/>
              </a:rPr>
              <a:t>неклассного чтения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/>
              </a:solidFill>
              <a:effectLst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66</TotalTime>
  <Words>179</Words>
  <PresentationFormat>Экран (4:3)</PresentationFormat>
  <Paragraphs>48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Оксана</cp:lastModifiedBy>
  <cp:revision>10</cp:revision>
  <dcterms:created xsi:type="dcterms:W3CDTF">2018-03-27T14:21:58Z</dcterms:created>
  <dcterms:modified xsi:type="dcterms:W3CDTF">2018-03-27T15:46:08Z</dcterms:modified>
</cp:coreProperties>
</file>