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1" r:id="rId6"/>
    <p:sldId id="260" r:id="rId7"/>
    <p:sldId id="262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2514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445616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499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19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50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771379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528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0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20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6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835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156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E6212C6-7EA5-42B2-9E96-BF82E6F1819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FFBBAC8-1EA8-49DE-97C9-A27A3B5441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446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7831" y="2090918"/>
            <a:ext cx="8361229" cy="2098226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суицидального поведения у детей и подростков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71763"/>
            <a:ext cx="6831673" cy="1086237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 Конева М.В.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6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2933" y="440265"/>
            <a:ext cx="10989734" cy="43180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«Самоубийство – мольба о помощи, которую никто не услышал».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 Алиев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novochag.ru/upload/img_cache/603/603b7f26a0d7e92798831f6fd9cc0939_ce_965x667x35x0_cropped_1332x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185" y="1886274"/>
            <a:ext cx="5856149" cy="390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77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профилактики суицида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856096"/>
            <a:ext cx="9601200" cy="46538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дети и подростки.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умений и навыков, которые необходимы, чтобы справляться с кризисными ситуациями.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Подростки «группы риска».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выявление подростков «группы риска» и работа с ними в целях разрешения кризисной ситуации и предотвращения суицида.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85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9601200" cy="14859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депрессии у детей и подростков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485900"/>
            <a:ext cx="9601200" cy="5372100"/>
          </a:xfrm>
        </p:spPr>
        <p:txBody>
          <a:bodyPr>
            <a:normAutofit lnSpcReduction="10000"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Печальное настроение;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скуки;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усталости;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сна;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Неусидчивость, беспокойство;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Чрезмерная эмоциональность;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Замкнутость;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Рассеянность внимания;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Агрессивное поведение;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Склонность к бунту;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Прогулы в школе и плохая успеваемость.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69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56410"/>
            <a:ext cx="9601200" cy="14859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риска суицидального поведения личности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42310"/>
            <a:ext cx="9601200" cy="482672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Предшествующие попытки суицида;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Кризисная ситуация (неизлечимая болезнь, смерть близкого человека, безработица);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фактор (депрессивность родителей, детские травмы, хронические конфликты, дисгармоничное воспитание);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 нарушения (депрессия);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моделирование (демонстрация суицида СМИ);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Изоляция (ощущение, что никто не понимает вокруг);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Беспомощность;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Безнадежность;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собственной незначимости.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896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черты мотива самоубийства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842448"/>
            <a:ext cx="9601200" cy="45447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целью для суицида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решения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задачей суицида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прекращение сознания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Общим стимулом суицида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невыносимая психическая боль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Общим стрессором при суициде являются фрустрированные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потребности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суицидальной эмоцией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беспомощность-безнадежность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Общим действием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бегство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Общим коммуникативным действием является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о своем намерении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35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737" y="247650"/>
            <a:ext cx="11061030" cy="14859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по профилактике суицида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62150"/>
            <a:ext cx="10579768" cy="47434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здоровые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внутрисемейные отношения.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Доказано, что суицидальные иде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 попытки самоубийства появляются чаще у тех детей и подростков, которые были жертвой жестокого обращения взрослых. В таких семьях дети часто ищут недополученной любви и заботы на стороне и легко попадают под влияние улицы.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 за эмоциональным состоянием ребенка.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постоянной основе беседовать с ребенком о его окружении, школьных делах, успеваемости и т.д.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соблюдением режима;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 за времяпровождением в интернете.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239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768" y="2827421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78163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174</TotalTime>
  <Words>327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Franklin Gothic Book</vt:lpstr>
      <vt:lpstr>Times New Roman</vt:lpstr>
      <vt:lpstr>Crop</vt:lpstr>
      <vt:lpstr>Профилактика суицидального поведения у детей и подростков</vt:lpstr>
      <vt:lpstr>Презентация PowerPoint</vt:lpstr>
      <vt:lpstr>Виды профилактики суицида </vt:lpstr>
      <vt:lpstr>Признаки депрессии у детей и подростков </vt:lpstr>
      <vt:lpstr>Факторы риска суицидального поведения личности </vt:lpstr>
      <vt:lpstr>Общие черты мотива самоубийства </vt:lpstr>
      <vt:lpstr>Рекомендации родителям по профилактике суицида </vt:lpstr>
      <vt:lpstr>Спасибо за внимание!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суицидального поведения у детей и подростков</dc:title>
  <dc:creator>Информатика</dc:creator>
  <cp:lastModifiedBy>Информатика</cp:lastModifiedBy>
  <cp:revision>11</cp:revision>
  <dcterms:created xsi:type="dcterms:W3CDTF">2023-11-15T08:10:41Z</dcterms:created>
  <dcterms:modified xsi:type="dcterms:W3CDTF">2023-11-16T09:13:07Z</dcterms:modified>
</cp:coreProperties>
</file>