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65" r:id="rId9"/>
    <p:sldId id="260" r:id="rId10"/>
    <p:sldId id="25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95" autoAdjust="0"/>
    <p:restoredTop sz="94660"/>
  </p:normalViewPr>
  <p:slideViewPr>
    <p:cSldViewPr snapToGrid="0">
      <p:cViewPr>
        <p:scale>
          <a:sx n="33" d="100"/>
          <a:sy n="33" d="100"/>
        </p:scale>
        <p:origin x="-2165" y="-12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964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6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47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6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12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10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5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2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438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014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148774-EF74-4AC9-8DF8-4C6F9AC9356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F5CEF2-FE0C-4292-945D-ACF48E1A2D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9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175484"/>
            <a:ext cx="9068586" cy="2300263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рекомендации для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продуктивной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экзаменам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80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5242" y="2314983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55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обучающихся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отивируйте своих детей на сдачу экзаменов с положительным настроем, не давите на них.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vazhnoznat.com/wp-content/uploads/i/izbalovannyi-rebenok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020" y="2712345"/>
            <a:ext cx="5117432" cy="341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074" y="1039636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Избегания неудачи                                                     Достижения успеха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416968" y="2103120"/>
            <a:ext cx="721895" cy="916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359316" y="2074352"/>
            <a:ext cx="894347" cy="945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805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073" y="1417319"/>
            <a:ext cx="10058400" cy="4839101"/>
          </a:xfrm>
        </p:spPr>
        <p:txBody>
          <a:bodyPr/>
          <a:lstStyle/>
          <a:p>
            <a:pPr marL="0" lvl="0" indent="0">
              <a:buClr>
                <a:prstClr val="black">
                  <a:lumMod val="85000"/>
                  <a:lumOff val="15000"/>
                </a:prstClr>
              </a:buClr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Помогайте с подготовкой к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экзаменам: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репетитора;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повторить какую-то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тему;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найти специальный курс по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подготовке;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время, обеспечить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66536" y="202131"/>
            <a:ext cx="10643938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обучающихся 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proforientir42.ru/wp-content/uploads/2020/11/roditeli-studen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553" y="3534229"/>
            <a:ext cx="4320328" cy="288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4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229" y="1612232"/>
            <a:ext cx="10483517" cy="4572000"/>
          </a:xfrm>
        </p:spPr>
        <p:txBody>
          <a:bodyPr/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на свое эмоциональное состояние в связи с предстоящими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экзаменами</a:t>
            </a:r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50230" y="506236"/>
            <a:ext cx="11024937" cy="1105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обучающихся 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 descr="https://shape.ru/images/zdorov-e-i-dolgoletie/dvizhenie/stress-supplement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natalia-gnezdilova.ru/wp-content/uploads/2022/05/trevozhnoe-rasstrojstvo-simptomy-prichiny-lec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88" y="2782396"/>
            <a:ext cx="5196407" cy="346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4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kazka-arkhyz.ru/wp-content/uploads/6/9/a/69ae1af48d84913efc2b3ff65252182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490" y="2456531"/>
            <a:ext cx="5442542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29126" y="1790298"/>
            <a:ext cx="10058400" cy="4839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Создайте дома психологическую комфортную обстановку для отдыха и восстановления.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934453" y="418698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обучающихся 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578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915" y="240632"/>
            <a:ext cx="10058400" cy="1371600"/>
          </a:xfrm>
        </p:spPr>
        <p:txBody>
          <a:bodyPr>
            <a:normAutofit/>
          </a:bodyPr>
          <a:lstStyle/>
          <a:p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ученикам </a:t>
            </a: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58" y="1612232"/>
            <a:ext cx="11550316" cy="49329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важно соблюдать режим сна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 время сна структурируется и упорядочивается вся информация, полученная за день. Если сокращать время сна, то автоматически сокращается время для закрепления информации);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разумно чередовать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отдых, питание, нормальный сон, пребывание на свежем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воздухе;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09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915" y="240632"/>
            <a:ext cx="10058400" cy="1371600"/>
          </a:xfrm>
        </p:spPr>
        <p:txBody>
          <a:bodyPr>
            <a:normAutofit/>
          </a:bodyPr>
          <a:lstStyle/>
          <a:p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ученикам </a:t>
            </a: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126" y="1195137"/>
            <a:ext cx="11329738" cy="4932948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составляем план на день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(составление плана на день и расписывание шагов на пути к решению задачи облегчают работу мозга);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ограничения по времени при подготовке к экзаменам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(высокая производительность мозга наступает в ситуациях с ограниченным временем для выполнения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начать с самого трудного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если тебе трудно «раскачаться», можно начать с того материала, который тебе больше всего интересен и приятен.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black">
                  <a:lumMod val="85000"/>
                  <a:lumOff val="15000"/>
                </a:prstClr>
              </a:buClr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468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074" y="1600201"/>
            <a:ext cx="10058400" cy="3931920"/>
          </a:xfrm>
        </p:spPr>
        <p:txBody>
          <a:bodyPr>
            <a:norm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91916" y="228601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ученикам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1262" y="1600201"/>
            <a:ext cx="11470105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структурировать материал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 помощи составления планов, схем, причем желательно на бумаге. Не стоит учить наизусть весь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учебник);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lvl="0" indent="-18288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  <a:buFont typeface="Garamond" pitchFamily="18" charset="0"/>
              <a:buChar char="◦"/>
            </a:pP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изучении материала эффективно читать вслух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чтении вслух автоматически происходит тренировка в обработке информации, лучше запоминается информация);                                                                              </a:t>
            </a:r>
          </a:p>
        </p:txBody>
      </p:sp>
      <p:pic>
        <p:nvPicPr>
          <p:cNvPr id="5124" name="Picture 4" descr="https://icecamp-krylya.ru/800/600/https/www.avancleyendo.com/wp-content/uploads/2019/06/avanc-lectura-rapida-lectura-velo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52" y="3323077"/>
            <a:ext cx="5375722" cy="322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633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387</TotalTime>
  <Words>240</Words>
  <Application>Microsoft Office PowerPoint</Application>
  <PresentationFormat>Произвольный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Савон</vt:lpstr>
      <vt:lpstr>Психолого-педагогические рекомендации для продуктивной подготовке к экзаменам </vt:lpstr>
      <vt:lpstr>Рекомендации родителям обучающихся </vt:lpstr>
      <vt:lpstr>Мотивация </vt:lpstr>
      <vt:lpstr>Презентация PowerPoint</vt:lpstr>
      <vt:lpstr>Презентация PowerPoint</vt:lpstr>
      <vt:lpstr>Рекомендации родителям обучающихся </vt:lpstr>
      <vt:lpstr>Рекомендации ученикам </vt:lpstr>
      <vt:lpstr>Рекомендации ученикам </vt:lpstr>
      <vt:lpstr>Презентация PowerPoint</vt:lpstr>
      <vt:lpstr>Спасибо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Информатика</dc:creator>
  <cp:lastModifiedBy>Маргарита Конева</cp:lastModifiedBy>
  <cp:revision>17</cp:revision>
  <dcterms:created xsi:type="dcterms:W3CDTF">2023-01-24T02:38:59Z</dcterms:created>
  <dcterms:modified xsi:type="dcterms:W3CDTF">2024-03-25T12:07:47Z</dcterms:modified>
</cp:coreProperties>
</file>