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6" r:id="rId3"/>
    <p:sldId id="275" r:id="rId4"/>
    <p:sldId id="276" r:id="rId5"/>
    <p:sldId id="279" r:id="rId6"/>
    <p:sldId id="281" r:id="rId7"/>
    <p:sldId id="278" r:id="rId8"/>
    <p:sldId id="258" r:id="rId9"/>
    <p:sldId id="259" r:id="rId10"/>
    <p:sldId id="274" r:id="rId11"/>
    <p:sldId id="280" r:id="rId12"/>
    <p:sldId id="282" r:id="rId13"/>
    <p:sldId id="283" r:id="rId14"/>
    <p:sldId id="288" r:id="rId15"/>
    <p:sldId id="285" r:id="rId16"/>
    <p:sldId id="28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5005F-CBEC-46CA-B825-0E7EFD412068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6700D-C74D-47B1-8860-6F0CFC17A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17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Разогрев</a:t>
            </a:r>
            <a:r>
              <a:rPr lang="ru-RU" baseline="0" dirty="0" smtClean="0"/>
              <a:t> речевого аппарата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60E49-E4E5-4D3C-8EBB-5C945D617C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04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Составление рецепта</a:t>
            </a:r>
            <a:r>
              <a:rPr lang="ru-RU" baseline="0" dirty="0" smtClean="0"/>
              <a:t> пиццы (в форме расставить правильный порядок)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60E49-E4E5-4D3C-8EBB-5C945D617C9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895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96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84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277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328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792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086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27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75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797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795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140BF-A32B-49AE-9000-BE18CDBC758E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75282-C8CD-45F8-91B3-07DABD46E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9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image" Target="../media/image10.jpeg"/><Relationship Id="rId21" Type="http://schemas.openxmlformats.org/officeDocument/2006/relationships/image" Target="../media/image28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5" Type="http://schemas.openxmlformats.org/officeDocument/2006/relationships/image" Target="../media/image32.png"/><Relationship Id="rId2" Type="http://schemas.openxmlformats.org/officeDocument/2006/relationships/image" Target="../media/image9.jpeg"/><Relationship Id="rId16" Type="http://schemas.openxmlformats.org/officeDocument/2006/relationships/image" Target="../media/image23.gif"/><Relationship Id="rId20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24" Type="http://schemas.openxmlformats.org/officeDocument/2006/relationships/image" Target="../media/image31.pn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23" Type="http://schemas.openxmlformats.org/officeDocument/2006/relationships/image" Target="../media/image30.png"/><Relationship Id="rId10" Type="http://schemas.openxmlformats.org/officeDocument/2006/relationships/image" Target="../media/image17.jpeg"/><Relationship Id="rId19" Type="http://schemas.openxmlformats.org/officeDocument/2006/relationships/image" Target="../media/image26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Relationship Id="rId22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xoxi.ru/uploads/posts/2012-03/1332318465_moroz_8_xoxi.r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1308">
            <a:off x="739869" y="133370"/>
            <a:ext cx="2240301" cy="351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happenings.lpu.in/wp-content/uploads/2017/02/best-tongue-twisters-english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8" r="28914"/>
          <a:stretch/>
        </p:blipFill>
        <p:spPr bwMode="auto">
          <a:xfrm>
            <a:off x="3321732" y="46465"/>
            <a:ext cx="4713667" cy="225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1391347">
            <a:off x="98665" y="3281866"/>
            <a:ext cx="537307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I scream,</a:t>
            </a:r>
          </a:p>
          <a:p>
            <a:pPr algn="ctr"/>
            <a:r>
              <a:rPr lang="en-US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You scream,</a:t>
            </a:r>
          </a:p>
          <a:p>
            <a:pPr algn="ctr"/>
            <a:r>
              <a:rPr lang="en-US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We all scream</a:t>
            </a:r>
          </a:p>
          <a:p>
            <a:pPr algn="ctr"/>
            <a:r>
              <a:rPr lang="en-US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For ice cream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31204">
            <a:off x="6507808" y="2690589"/>
            <a:ext cx="53880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A cup of nice coffee</a:t>
            </a:r>
          </a:p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i</a:t>
            </a: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nard MT Condensed" panose="02050806060905020404" pitchFamily="18" charset="0"/>
              </a:rPr>
              <a:t>n a nice coffee-cup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78" name="Picture 6" descr="http://drpozvonkov.ru/wp-content/uploads/2016/04/59919_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4123">
            <a:off x="7097757" y="4365252"/>
            <a:ext cx="3824469" cy="228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8323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42114" y="6088559"/>
            <a:ext cx="48489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 is famous for its …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48686" y="0"/>
            <a:ext cx="6366999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TRADITIONAL FOOD </a:t>
            </a:r>
          </a:p>
          <a:p>
            <a:pPr algn="ctr"/>
            <a:r>
              <a:rPr lang="en-US" sz="4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in different countries</a:t>
            </a:r>
            <a:endParaRPr lang="ru-RU" sz="4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99735" y="1265950"/>
            <a:ext cx="1740156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France</a:t>
            </a:r>
          </a:p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Germany</a:t>
            </a:r>
          </a:p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Sweden</a:t>
            </a:r>
          </a:p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Poland</a:t>
            </a:r>
          </a:p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Russia</a:t>
            </a:r>
          </a:p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Austria</a:t>
            </a:r>
          </a:p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Greece</a:t>
            </a:r>
          </a:p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Italy</a:t>
            </a:r>
          </a:p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Spain</a:t>
            </a:r>
          </a:p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Portugal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14104" y="1265950"/>
            <a:ext cx="1994457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Pizza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Pancakes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Meatballs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Cake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Baguette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Cold soup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Seafood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Sausages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Olives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Dumplings</a:t>
            </a:r>
          </a:p>
        </p:txBody>
      </p:sp>
      <p:sp>
        <p:nvSpPr>
          <p:cNvPr id="6" name="Стрелка вправо 5"/>
          <p:cNvSpPr/>
          <p:nvPr/>
        </p:nvSpPr>
        <p:spPr>
          <a:xfrm rot="1926601" flipV="1">
            <a:off x="4273195" y="2421656"/>
            <a:ext cx="3405057" cy="10408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2856140">
            <a:off x="4171867" y="3386313"/>
            <a:ext cx="3681455" cy="9338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2950233">
            <a:off x="3930949" y="4386419"/>
            <a:ext cx="3771600" cy="94095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0038953">
            <a:off x="4343475" y="2814019"/>
            <a:ext cx="3040298" cy="83108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0657314">
            <a:off x="4577133" y="3552605"/>
            <a:ext cx="3063368" cy="977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093517">
            <a:off x="4572369" y="4879777"/>
            <a:ext cx="2878111" cy="14990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19966991">
            <a:off x="4512383" y="5255797"/>
            <a:ext cx="3038680" cy="825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8835054">
            <a:off x="3657566" y="3195794"/>
            <a:ext cx="4600240" cy="1205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9834023">
            <a:off x="4259676" y="4726299"/>
            <a:ext cx="3034779" cy="88396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682700" y="2473698"/>
            <a:ext cx="2437627" cy="14990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im0-tub-ru.yandex.net/i?id=53e8dc0fb5a798ab4848fac4d5da1ea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0800">
            <a:off x="127205" y="277152"/>
            <a:ext cx="2247046" cy="125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0-tub-ru.yandex.net/i?id=1a2354bb038433e9f2fb804f70cd70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5192">
            <a:off x="578621" y="1327112"/>
            <a:ext cx="2290006" cy="128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0-tub-ru.yandex.net/i?id=f9b02a4a5370f17159537ea9311ec74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89" b="21527"/>
          <a:stretch/>
        </p:blipFill>
        <p:spPr bwMode="auto">
          <a:xfrm rot="20669511">
            <a:off x="158570" y="2642912"/>
            <a:ext cx="2234366" cy="122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0-tub-ru.yandex.net/i?id=82df55ea183c10b2b2b0356cdaf2ae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0913">
            <a:off x="697042" y="3869275"/>
            <a:ext cx="2195364" cy="12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0-tub-ru.yandex.net/i?id=bd0c63887b8c84ee3eb1ed68243ce4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0490">
            <a:off x="460142" y="4949186"/>
            <a:ext cx="2138141" cy="159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0-tub-ru.yandex.net/i?id=9da4de1a60006c6fdde6a5b9e5997d9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735">
            <a:off x="9782567" y="353594"/>
            <a:ext cx="2191896" cy="131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m0-tub-ru.yandex.net/i?id=26513082864f9fdbcae1b9f4fd175dd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9448">
            <a:off x="9282819" y="1596126"/>
            <a:ext cx="2156442" cy="120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m0-tub-ru.yandex.net/i?id=eedfd7801c31ba8c635de5cd73307e3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0822">
            <a:off x="9891737" y="2830655"/>
            <a:ext cx="2112348" cy="118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im0-tub-ru.yandex.net/i?id=165cc617abda0e39817850a898f542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41304">
            <a:off x="9326380" y="4019952"/>
            <a:ext cx="2034223" cy="113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im0-tub-ru.yandex.net/i?id=441787a8f9a738b3db5a07aacf8f4b60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6" b="17677"/>
          <a:stretch/>
        </p:blipFill>
        <p:spPr bwMode="auto">
          <a:xfrm rot="644414">
            <a:off x="9790367" y="5182180"/>
            <a:ext cx="2109714" cy="135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55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s://image.shutterstock.com/z/stock-vector-cartoon-man-who-is-very-hungry-61640059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6"/>
          <a:stretch/>
        </p:blipFill>
        <p:spPr bwMode="auto">
          <a:xfrm>
            <a:off x="712694" y="1154696"/>
            <a:ext cx="4114612" cy="4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media.istockphoto.com/vectors/multilayer-sandwich-vector-id615482154?k=6&amp;m=615482154&amp;s=612x612&amp;w=0&amp;h=LQ1rgl8_tc5pB2K0tLmv74YlmHuZK3B0_R8f2hELhk0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1656763"/>
            <a:ext cx="4424334" cy="394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20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s6.livemaster.ru/storage/72/5a/4768c93a284602cb1e5473e9baz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751" y="744515"/>
            <a:ext cx="5422265" cy="529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image.shutterstock.com/z/stock-vector-shocked-man-looking-into-empty-refrigerator-5235557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60"/>
          <a:stretch/>
        </p:blipFill>
        <p:spPr bwMode="auto">
          <a:xfrm>
            <a:off x="319272" y="1003393"/>
            <a:ext cx="5863851" cy="477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7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urpleheartmovinggroup.com/wp-content/uploads/2019/01/shopping-list-749278_960_7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26" y="156754"/>
            <a:ext cx="6741614" cy="6570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media.istockphoto.com/vectors/multilayer-sandwich-vector-id615482154?k=6&amp;m=615482154&amp;s=612x612&amp;w=0&amp;h=LQ1rgl8_tc5pB2K0tLmv74YlmHuZK3B0_R8f2hELhk0=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598" y="1679195"/>
            <a:ext cx="2293944" cy="204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82959" y="1358383"/>
            <a:ext cx="1821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bread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80711" y="3885922"/>
            <a:ext cx="28610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tomatoes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41118" y="1962374"/>
            <a:ext cx="2146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cheese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5148" y="2566365"/>
            <a:ext cx="1433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ham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80711" y="3222608"/>
            <a:ext cx="1641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salad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80711" y="4489913"/>
            <a:ext cx="1802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onion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1611" y="5129591"/>
            <a:ext cx="32617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cucumbers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0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tatic.tildacdn.com/tild6236-3130-4135-b730-653531323463/0_img-5155-copy_5a66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7" r="6666" b="8276"/>
          <a:stretch/>
        </p:blipFill>
        <p:spPr bwMode="auto">
          <a:xfrm>
            <a:off x="0" y="-2"/>
            <a:ext cx="5187820" cy="3722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promenad-74.ru/img/item/9/499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967" y="0"/>
            <a:ext cx="5222033" cy="3601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mtdata.ru/u18/photoCFB3/20385295894-0/original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8" r="9963"/>
          <a:stretch/>
        </p:blipFill>
        <p:spPr bwMode="auto">
          <a:xfrm>
            <a:off x="2799183" y="3489652"/>
            <a:ext cx="4170784" cy="31249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8091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videoclipsimage.agaclip.com/av2Qzflthyi-_-let-s-make-a-pizza-son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5" r="45560" b="13681"/>
          <a:stretch/>
        </p:blipFill>
        <p:spPr bwMode="auto">
          <a:xfrm>
            <a:off x="461212" y="3281464"/>
            <a:ext cx="3374266" cy="3387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p1.pichost.me/i/31/154198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9" t="6471" r="11592" b="7305"/>
          <a:stretch/>
        </p:blipFill>
        <p:spPr bwMode="auto">
          <a:xfrm>
            <a:off x="4036001" y="2388869"/>
            <a:ext cx="3691327" cy="260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4623751" y="1923455"/>
            <a:ext cx="6424411" cy="923330"/>
            <a:chOff x="4623751" y="1923455"/>
            <a:chExt cx="6424411" cy="923330"/>
          </a:xfrm>
        </p:grpSpPr>
        <p:sp>
          <p:nvSpPr>
            <p:cNvPr id="3" name="TextBox 2"/>
            <p:cNvSpPr txBox="1"/>
            <p:nvPr/>
          </p:nvSpPr>
          <p:spPr>
            <a:xfrm>
              <a:off x="4623751" y="2241500"/>
              <a:ext cx="64244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___ Take a piece of a frozen pizza dough.</a:t>
              </a:r>
              <a:endParaRPr lang="ru-RU" sz="2800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697762" y="1923455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1</a:t>
              </a:r>
              <a:endPara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606477" y="2807114"/>
            <a:ext cx="7287294" cy="923330"/>
            <a:chOff x="4606477" y="2807114"/>
            <a:chExt cx="7287294" cy="923330"/>
          </a:xfrm>
        </p:grpSpPr>
        <p:sp>
          <p:nvSpPr>
            <p:cNvPr id="6" name="TextBox 5"/>
            <p:cNvSpPr txBox="1"/>
            <p:nvPr/>
          </p:nvSpPr>
          <p:spPr>
            <a:xfrm>
              <a:off x="4606477" y="3150679"/>
              <a:ext cx="72872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___ Put some tomato sauce on the pizza.</a:t>
              </a:r>
              <a:endParaRPr lang="ru-RU" sz="2800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694462" y="2807114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2</a:t>
              </a:r>
              <a:endPara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623751" y="3742700"/>
            <a:ext cx="7662928" cy="1305716"/>
            <a:chOff x="4623751" y="3742700"/>
            <a:chExt cx="7662928" cy="1305716"/>
          </a:xfrm>
        </p:grpSpPr>
        <p:sp>
          <p:nvSpPr>
            <p:cNvPr id="2" name="TextBox 1"/>
            <p:cNvSpPr txBox="1"/>
            <p:nvPr/>
          </p:nvSpPr>
          <p:spPr>
            <a:xfrm>
              <a:off x="4623751" y="4094309"/>
              <a:ext cx="766292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___ Put some sausages, peppers and mushrooms on the pizza.</a:t>
              </a:r>
              <a:endParaRPr lang="ru-RU" sz="28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709956" y="3742700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3</a:t>
              </a:r>
              <a:endPara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606477" y="4931400"/>
            <a:ext cx="6411532" cy="923330"/>
            <a:chOff x="4606477" y="4931400"/>
            <a:chExt cx="6411532" cy="923330"/>
          </a:xfrm>
        </p:grpSpPr>
        <p:sp>
          <p:nvSpPr>
            <p:cNvPr id="7" name="TextBox 6"/>
            <p:cNvSpPr txBox="1"/>
            <p:nvPr/>
          </p:nvSpPr>
          <p:spPr>
            <a:xfrm>
              <a:off x="4606477" y="5309377"/>
              <a:ext cx="64115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___ Cover the pizza with some cheese.</a:t>
              </a:r>
              <a:endParaRPr lang="ru-RU" sz="28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709956" y="4931400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4</a:t>
              </a:r>
              <a:endPara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606477" y="5748157"/>
            <a:ext cx="7437548" cy="923330"/>
            <a:chOff x="4606477" y="5748157"/>
            <a:chExt cx="7437548" cy="923330"/>
          </a:xfrm>
        </p:grpSpPr>
        <p:sp>
          <p:nvSpPr>
            <p:cNvPr id="5" name="TextBox 4"/>
            <p:cNvSpPr txBox="1"/>
            <p:nvPr/>
          </p:nvSpPr>
          <p:spPr>
            <a:xfrm>
              <a:off x="4606477" y="6144518"/>
              <a:ext cx="74375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___ Bake the pizza at 180° for about 20 minutes.</a:t>
              </a:r>
              <a:endParaRPr lang="ru-RU" sz="28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709956" y="5748157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5</a:t>
              </a:r>
              <a:endPara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endParaRPr>
            </a:p>
          </p:txBody>
        </p:sp>
      </p:grpSp>
      <p:pic>
        <p:nvPicPr>
          <p:cNvPr id="5126" name="Picture 6" descr="http://yang-sheng.com/wp-content/uploads/Recipe-Word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68"/>
          <a:stretch/>
        </p:blipFill>
        <p:spPr bwMode="auto">
          <a:xfrm>
            <a:off x="6079856" y="315669"/>
            <a:ext cx="406869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88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81481E-6 L -2.08333E-6 -4.81481E-6 C -0.00286 -0.00324 -0.00586 -0.00579 -0.00846 -0.00949 C -0.0108 -0.01273 -0.01315 -0.01643 -0.01471 -0.02083 C -0.01549 -0.02268 -0.01601 -0.02477 -0.01692 -0.02639 C -0.01783 -0.02801 -0.01901 -0.02893 -0.02005 -0.03009 C -0.02526 -0.04398 -0.01888 -0.02662 -0.02421 -0.04329 C -0.02682 -0.05116 -0.02643 -0.04699 -0.02851 -0.05648 C -0.02929 -0.06018 -0.02994 -0.06389 -0.03059 -0.06782 L -0.03164 -0.07338 L -0.03268 -0.07893 C -0.03528 -0.11574 -0.0345 -0.09838 -0.03268 -0.16528 C -0.03268 -0.16805 -0.03203 -0.17037 -0.03164 -0.17292 C -0.03112 -0.17755 -0.03007 -0.18981 -0.02851 -0.19352 C -0.02747 -0.19606 -0.02643 -0.19861 -0.02539 -0.20116 C -0.02317 -0.20555 -0.01875 -0.2125 -0.01588 -0.21412 C -0.00859 -0.21852 -0.01757 -0.21343 -0.00742 -0.21805 C -0.00625 -0.21852 -0.00533 -0.21944 -0.00416 -0.21991 C -0.00182 -0.22083 0.00079 -0.22106 0.00313 -0.22176 C 0.00677 -0.22292 0.01381 -0.22546 0.01381 -0.22546 L 0.08034 -0.22361 C 0.08138 -0.22361 0.08243 -0.22222 0.08347 -0.22176 C 0.08724 -0.22037 0.09701 -0.21852 0.10039 -0.21805 C 0.10183 -0.21736 0.10313 -0.21667 0.10456 -0.2162 C 0.10717 -0.21505 0.11146 -0.21389 0.11407 -0.21227 C 0.11589 -0.21134 0.11758 -0.20972 0.11941 -0.20856 C 0.12305 -0.20648 0.12709 -0.20579 0.13099 -0.20486 C 0.13842 -0.20046 0.1293 -0.20625 0.13842 -0.1993 C 0.13946 -0.19838 0.14063 -0.19815 0.14154 -0.19722 C 0.14388 -0.19514 0.14844 -0.18819 0.15 -0.18611 C 0.15105 -0.18472 0.15209 -0.18356 0.15313 -0.18241 C 0.15456 -0.18055 0.15599 -0.17847 0.15743 -0.17662 C 0.15847 -0.17546 0.15964 -0.1743 0.16055 -0.17292 C 0.16211 -0.1706 0.16316 -0.16759 0.16485 -0.16528 C 0.16602 -0.16366 0.16771 -0.16343 0.16901 -0.16157 C 0.17058 -0.15949 0.17175 -0.15648 0.17331 -0.15417 C 0.17461 -0.15208 0.17605 -0.15046 0.17748 -0.14838 C 0.17956 -0.1375 0.17696 -0.14768 0.18164 -0.13912 C 0.18256 -0.1375 0.18308 -0.13518 0.18386 -0.13356 C 0.18789 -0.12384 0.18763 -0.12477 0.19232 -0.11667 C 0.1931 -0.11227 0.19388 -0.10694 0.19545 -0.10347 C 0.19701 -0.1 0.19896 -0.09722 0.20066 -0.09398 C 0.20105 -0.09143 0.20118 -0.08889 0.20183 -0.08657 C 0.20378 -0.07963 0.20495 -0.07917 0.20808 -0.07523 C 0.20886 -0.07222 0.20951 -0.06898 0.21016 -0.06574 C 0.21081 -0.06319 0.21172 -0.06088 0.21237 -0.05833 C 0.21511 -0.04676 0.21107 -0.05926 0.2155 -0.04514 C 0.21654 -0.0419 0.21771 -0.03912 0.21862 -0.03588 C 0.21954 -0.03287 0.22006 -0.0294 0.22084 -0.02639 C 0.22136 -0.02384 0.22227 -0.02153 0.22292 -0.01898 C 0.22331 -0.01713 0.22357 -0.01505 0.22396 -0.01319 C 0.22461 -0.01018 0.22526 -0.00694 0.22605 -0.00393 C 0.22709 -4.81481E-6 0.22826 0.00347 0.22917 0.00741 C 0.23073 0.01366 0.23138 0.0206 0.23347 0.02616 C 0.23412 0.02801 0.23503 0.02986 0.23555 0.03171 C 0.23646 0.03542 0.23698 0.03935 0.23763 0.04306 C 0.23802 0.04491 0.23829 0.04699 0.23868 0.04861 C 0.24063 0.05532 0.24167 0.05833 0.24297 0.06551 C 0.24336 0.06806 0.24362 0.0706 0.24401 0.07315 C 0.24427 0.075 0.24467 0.07685 0.24506 0.0787 C 0.24545 0.08264 0.24571 0.08634 0.2461 0.09005 C 0.24649 0.09329 0.24688 0.0963 0.24714 0.09954 C 0.24766 0.1044 0.24792 0.10949 0.24831 0.11435 C 0.24792 0.13449 0.24779 0.15463 0.24714 0.17454 C 0.24714 0.17708 0.24649 0.17963 0.2461 0.18218 C 0.24297 0.20787 0.24688 0.1794 0.24401 0.19699 C 0.24362 0.19954 0.24349 0.20232 0.24297 0.20463 C 0.24245 0.20671 0.24141 0.2081 0.24089 0.21019 C 0.23998 0.21389 0.24011 0.21829 0.23868 0.22153 C 0.23373 0.23333 0.23685 0.22685 0.22917 0.24028 L 0.2155 0.26482 C 0.21407 0.26713 0.21289 0.27037 0.21133 0.27222 C 0.21016 0.27338 0.20899 0.27431 0.20808 0.27593 C 0.19818 0.29352 0.20482 0.28866 0.19753 0.29282 C 0.19284 0.30556 0.19844 0.29306 0.19232 0.30046 C 0.18438 0.30972 0.19349 0.30347 0.18594 0.30787 C 0.17826 0.32616 0.18685 0.3088 0.17956 0.31736 C 0.17839 0.31875 0.17761 0.3213 0.17644 0.32292 C 0.17474 0.32523 0.17279 0.32662 0.1711 0.32847 C 0.16967 0.33032 0.16849 0.33264 0.16693 0.33426 C 0.16589 0.33519 0.16472 0.33519 0.16381 0.33611 C 0.16224 0.33727 0.16081 0.33843 0.15951 0.33982 C 0.15808 0.34144 0.15691 0.34398 0.15534 0.34537 C 0.15326 0.34722 0.14896 0.34931 0.14896 0.34931 C 0.14154 0.3581 0.15092 0.34792 0.1405 0.35486 C 0.13933 0.35556 0.13842 0.35741 0.13737 0.35857 C 0.13594 0.35995 0.13451 0.36134 0.13308 0.36227 C 0.13099 0.36389 0.12865 0.36389 0.12683 0.3662 C 0.12566 0.36736 0.12474 0.36898 0.12357 0.36991 C 0.11993 0.37245 0.11576 0.37361 0.11198 0.37546 C 0.10847 0.37732 0.1086 0.37801 0.10456 0.37917 C 0.10183 0.38009 0.09896 0.38056 0.0961 0.38125 C 0.09154 0.3831 0.09076 0.3838 0.08555 0.38495 C 0.08204 0.38565 0.07852 0.38611 0.075 0.38681 C 0.06524 0.3912 0.07735 0.38588 0.06446 0.39051 C 0.06302 0.39097 0.06172 0.39213 0.06029 0.39236 C 0.04831 0.39537 0.03138 0.3956 0.0211 0.3963 L -0.06549 0.39421 C -0.07955 0.39375 -0.06653 0.39213 -0.07916 0.38866 C -0.08372 0.3875 -0.08841 0.38634 -0.09296 0.38495 C -0.0944 0.38449 -0.0957 0.38357 -0.09713 0.3831 C -0.09921 0.38218 -0.10143 0.38171 -0.10351 0.38125 C -0.11354 0.37222 -0.10091 0.38264 -0.11406 0.37546 C -0.11562 0.37477 -0.11679 0.37269 -0.11823 0.37176 C -0.12005 0.37083 -0.12187 0.3706 -0.12356 0.36991 L -0.13307 0.3662 C -0.1345 0.36482 -0.1358 0.36343 -0.13737 0.36227 C -0.13932 0.36088 -0.14166 0.36019 -0.14362 0.35857 C -0.15481 0.34954 -0.14362 0.35532 -0.15312 0.35116 C -0.16888 0.33426 -0.15 0.35324 -0.16263 0.34352 C -0.1638 0.34259 -0.16471 0.34074 -0.16588 0.33982 C -0.16757 0.33843 -0.1694 0.3375 -0.17109 0.33611 C -0.17226 0.33519 -0.17317 0.33333 -0.17421 0.33241 C -0.17565 0.33102 -0.17721 0.33009 -0.17851 0.32847 C -0.18033 0.32639 -0.1819 0.32338 -0.18372 0.32107 C -0.18763 0.31644 -0.19153 0.31227 -0.19544 0.30787 C -0.19648 0.30671 -0.19752 0.30556 -0.19856 0.30417 L -0.2039 0.29653 C -0.21158 0.27361 -0.20286 0.29653 -0.21015 0.28357 C -0.21106 0.28195 -0.21145 0.27963 -0.21224 0.27778 C -0.21927 0.26296 -0.21119 0.28403 -0.21966 0.26273 C -0.22187 0.25741 -0.22408 0.25162 -0.22604 0.24583 C -0.22682 0.24352 -0.22734 0.24074 -0.22812 0.23843 C -0.2302 0.23264 -0.23242 0.22708 -0.2345 0.22153 C -0.23906 0.20949 -0.23528 0.21921 -0.24401 0.19907 C -0.24505 0.19653 -0.24622 0.19421 -0.24713 0.19144 C -0.24895 0.18634 -0.25052 0.18125 -0.25247 0.17639 C -0.25651 0.16574 -0.26054 0.15463 -0.2651 0.14445 C -0.26653 0.14144 -0.26809 0.13843 -0.2694 0.13519 C -0.27096 0.13102 -0.272 0.12616 -0.27356 0.12199 C -0.2763 0.11435 -0.28007 0.10764 -0.28203 0.09954 C -0.28307 0.09514 -0.28398 0.09051 -0.28515 0.08634 C -0.28893 0.07292 -0.29036 0.07245 -0.29362 0.0581 C -0.29453 0.05394 -0.29492 0.04931 -0.2957 0.04491 C -0.29635 0.04167 -0.29726 0.03889 -0.29791 0.03565 C -0.29843 0.03241 -0.29843 0.02917 -0.29895 0.02616 C -0.29948 0.02245 -0.30039 0.01875 -0.30104 0.01482 C -0.30169 0.00625 -0.30234 -0.00255 -0.30312 -0.01134 C -0.30351 -0.01505 -0.3039 -0.01898 -0.30416 -0.02268 C -0.30599 -0.05093 -0.30338 -0.03704 -0.30742 -0.05463 C -0.30989 -0.09583 -0.30651 -0.05185 -0.31054 -0.08264 C -0.31106 -0.08704 -0.31119 -0.09143 -0.31158 -0.09583 C -0.31184 -0.09838 -0.31237 -0.10093 -0.31263 -0.10347 C -0.31315 -0.10787 -0.31341 -0.11227 -0.31367 -0.11667 C -0.31406 -0.12847 -0.31458 -0.14028 -0.31471 -0.15231 C -0.31588 -0.21505 -0.31575 -0.21204 -0.31575 -0.24792 L -0.31575 -0.24792 " pathEditMode="relative" ptsTypes="AAAAAAAAAAAAAAAAAAAAAAAAAAAAAAAAAAAAAAAAAAAAAAAAAAAAAA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Группа 3"/>
          <p:cNvGrpSpPr>
            <a:grpSpLocks/>
          </p:cNvGrpSpPr>
          <p:nvPr/>
        </p:nvGrpSpPr>
        <p:grpSpPr bwMode="auto">
          <a:xfrm>
            <a:off x="1403350" y="0"/>
            <a:ext cx="9723438" cy="6858000"/>
            <a:chOff x="1403796" y="0"/>
            <a:chExt cx="9723549" cy="6858000"/>
          </a:xfrm>
        </p:grpSpPr>
        <p:pic>
          <p:nvPicPr>
            <p:cNvPr id="23554" name="Рисунок 1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03796" y="0"/>
              <a:ext cx="9723549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Овал 2"/>
            <p:cNvSpPr/>
            <p:nvPr/>
          </p:nvSpPr>
          <p:spPr>
            <a:xfrm>
              <a:off x="7288726" y="4597400"/>
              <a:ext cx="1674831" cy="4000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6403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4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0509378">
            <a:off x="652901" y="763782"/>
            <a:ext cx="318125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FOOD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277475">
            <a:off x="7929041" y="943663"/>
            <a:ext cx="403886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DRINKS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787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81335"/>
            <a:ext cx="12196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Today we are going to talk about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https://www.foodsafeaudit.com/wp-content/uploads/2018/10/Food-Quantity-and-Price-to-Food-Quality-and-Safety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1" y="1756752"/>
            <a:ext cx="6100354" cy="4777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78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9768" y="387049"/>
            <a:ext cx="10692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Today we are going to re</a:t>
            </a: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peat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50" name="Picture 2" descr="https://autogear.ru/misc/i/gallery/78846/26318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891" y="1469256"/>
            <a:ext cx="5061215" cy="337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pinimg.com/originals/f5/b5/db/f5b5db53f364770522bed35dbc2af93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10" y="1469256"/>
            <a:ext cx="5910087" cy="337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3386" y="5563229"/>
            <a:ext cx="25010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nouns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1879" y="4830380"/>
            <a:ext cx="11115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c</a:t>
            </a:r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ountable  and  uncountable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851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5875" y="681335"/>
            <a:ext cx="105046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Today we are going to </a:t>
            </a: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rPr>
              <a:t>watch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100" name="Picture 4" descr="http://cliparts.co/cliparts/kAc/bRn/kAcbRngT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478" y="1753279"/>
            <a:ext cx="5526768" cy="4421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90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1.1zoom.me/big0/593/Apples_Closeup_Red_Three_4906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9318"/>
            <a:ext cx="1899570" cy="145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zabavnik.club/wp-content/uploads/Kartinki_pro_moloko_11_29175342-866x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412" y="839773"/>
            <a:ext cx="1343832" cy="158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aquaelite.me/wp-content/uploads/2018/03/water-pouring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95" y="689052"/>
            <a:ext cx="1134636" cy="17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mg2.badfon.ru/original/1280x960/e/a9/bokal-trubochka-apelsin-lomt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0" r="11598"/>
          <a:stretch/>
        </p:blipFill>
        <p:spPr bwMode="auto">
          <a:xfrm>
            <a:off x="3850932" y="707390"/>
            <a:ext cx="1533208" cy="1665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krsk.vapehab.ru/wa-data/public/shop/products/96/49/4996/images/5680/5680.97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305" y="726608"/>
            <a:ext cx="1487526" cy="148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obzorchik.ru/storage/photo/cats/17qBMUfqzucP7AOMZKKMUteugnRQY7m33VgwhM2N.jpe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5"/>
          <a:stretch/>
        </p:blipFill>
        <p:spPr bwMode="auto">
          <a:xfrm>
            <a:off x="6728051" y="871026"/>
            <a:ext cx="1854673" cy="135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www.prologtrade.ru/upload/iblock/8f0/8f0c621f995bf7e6386c165ccf69d12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061" y="998154"/>
            <a:ext cx="1373593" cy="102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s://png.pngtree.com/element_origin_min_pic/16/09/30/1357edfbe49577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654" y="958972"/>
            <a:ext cx="905661" cy="118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s://fitohome.ru/wp-content/uploads/2013/08/505917138_w0_h0_e79cf7c4680c77__11e3a38b5a-e1538052227298-696x463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7" y="3194189"/>
            <a:ext cx="1980757" cy="1317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https://posleudaleniya.ru/wp-content/uploads/2017/02/otvarnye-yajca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4" r="11573"/>
          <a:stretch/>
        </p:blipFill>
        <p:spPr bwMode="auto">
          <a:xfrm>
            <a:off x="2084424" y="3126466"/>
            <a:ext cx="1454004" cy="1289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Picture 22" descr="https://im0-tub-ru.yandex.net/i?id=09deff9721ff221baa3bf670964a2cdc&amp;n=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513" y="3194189"/>
            <a:ext cx="1854459" cy="112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https://images.wallpaperscraft.ru/image/tort_malina_belyy_fon_razrez_nachinka_listiki_76776_1280x1280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5"/>
          <a:stretch/>
        </p:blipFill>
        <p:spPr bwMode="auto">
          <a:xfrm>
            <a:off x="5326972" y="2844669"/>
            <a:ext cx="1532856" cy="179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http://symaahmed.com/journal/wp-content/uploads/2016/03/image-1024x692.jpe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271" y="3026797"/>
            <a:ext cx="2197532" cy="148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8" name="Picture 28" descr="http://www.realdentistry.com/wp-content/uploads/2014/11/Dollarphotoclub_49830650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869" y="1019848"/>
            <a:ext cx="1474029" cy="112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2" name="Picture 32" descr="http://trudo.pp.ru/jevllnt/polozhis_na_druzey_smotret_onlayn_v_horoshem_kachestve_17744_100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2439" y="3194189"/>
            <a:ext cx="1379361" cy="12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4" name="Picture 34" descr="https://moygemorroy.ru/wp-content/uploads/2017/09/lechenie-gemorroya-kartofelem4-980x658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2" y="5432081"/>
            <a:ext cx="1788544" cy="120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6" name="Picture 36" descr="https://pravpit.club/wp-content/uploads/2018/01/e246ce20-6914-0132-86eb-10604ba4c9b1-1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906" y="5523365"/>
            <a:ext cx="2004017" cy="112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8" name="Picture 38" descr="https://cdn2.arhivurokov.ru/multiurok/html/2018/11/20/s_5bf3d355a43cc/1003608_15.jpe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095" y="5581120"/>
            <a:ext cx="1650665" cy="123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0" name="Picture 40" descr="https://img3.badfon.ru/original/5932x3574/9/d7/banochka-honey-honey-dipper.jpg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9" r="12796"/>
          <a:stretch/>
        </p:blipFill>
        <p:spPr bwMode="auto">
          <a:xfrm>
            <a:off x="8648372" y="3022589"/>
            <a:ext cx="1744249" cy="143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2" name="Picture 42" descr="https://gastrotract.ru/wp-content/uploads/2018/07/19.2.jp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385" y="4987732"/>
            <a:ext cx="1375647" cy="180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4" name="Picture 44" descr="https://images.aif.ru/008/157/5156af873858b9b9b9122294fe8bf837.jpg"/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6"/>
          <a:stretch/>
        </p:blipFill>
        <p:spPr bwMode="auto">
          <a:xfrm>
            <a:off x="7558428" y="5264448"/>
            <a:ext cx="1719633" cy="146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6" name="Picture 46" descr="https://www.pngarts.com/files/3/White-Rice-PNG-Pic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205" y="5503262"/>
            <a:ext cx="1700891" cy="127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8" name="Picture 48" descr="https://avatanplus.com/files/resources/mid/570a53e6bf09c1540057bd7f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735" y="4933157"/>
            <a:ext cx="844198" cy="173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70" name="Picture 50" descr="https://i.siteapi.org/A9d3giO2QBCtIr0Z0JlzJYrxfeo=/fit-in/1024x768/center/top/8652fbf0ee012a2.s.siteapi.org/img/5ffffb57ba0d161ce605a34bd5c40d4e704fbb64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18" y="5385568"/>
            <a:ext cx="1442786" cy="138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232" y="374197"/>
            <a:ext cx="127310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apples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16390" y="374196"/>
            <a:ext cx="8883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milk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99279" y="369295"/>
            <a:ext cx="1146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water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92837" y="369294"/>
            <a:ext cx="9701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juice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2361" y="396663"/>
            <a:ext cx="15856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bananas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84062" y="369293"/>
            <a:ext cx="7809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fish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49624" y="393788"/>
            <a:ext cx="13452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cheese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520496" y="393788"/>
            <a:ext cx="14895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yoghurt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010006" y="393788"/>
            <a:ext cx="10875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sugar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8567" y="2636388"/>
            <a:ext cx="11845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carrot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23184" y="2609414"/>
            <a:ext cx="94025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eggs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02227" y="2636388"/>
            <a:ext cx="10481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meat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78032" y="2609414"/>
            <a:ext cx="9278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cake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96222" y="2613089"/>
            <a:ext cx="12137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coffee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119653" y="2609414"/>
            <a:ext cx="12207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honey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624715" y="2609413"/>
            <a:ext cx="127791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biscuit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0581" y="4745287"/>
            <a:ext cx="165782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potatoes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35905" y="4976359"/>
            <a:ext cx="11555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bread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36712" y="4999941"/>
            <a:ext cx="114486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onion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959861" y="4540352"/>
            <a:ext cx="14742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</a:t>
            </a:r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live oil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991413" y="4731231"/>
            <a:ext cx="24400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alt &amp; pepper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22505" y="4389131"/>
            <a:ext cx="17886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 cream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268241" y="5021339"/>
            <a:ext cx="17709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tomatoes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1068969" y="5015920"/>
            <a:ext cx="79861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rice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612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5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00"/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2" r="18810"/>
          <a:stretch/>
        </p:blipFill>
        <p:spPr>
          <a:xfrm>
            <a:off x="3239589" y="0"/>
            <a:ext cx="57084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72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919130"/>
              </p:ext>
            </p:extLst>
          </p:nvPr>
        </p:nvGraphicFramePr>
        <p:xfrm>
          <a:off x="1018901" y="1240972"/>
          <a:ext cx="10371910" cy="44492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74382">
                  <a:extLst>
                    <a:ext uri="{9D8B030D-6E8A-4147-A177-3AD203B41FA5}">
                      <a16:colId xmlns="" xmlns:a16="http://schemas.microsoft.com/office/drawing/2014/main" val="1390417052"/>
                    </a:ext>
                  </a:extLst>
                </a:gridCol>
                <a:gridCol w="2074382">
                  <a:extLst>
                    <a:ext uri="{9D8B030D-6E8A-4147-A177-3AD203B41FA5}">
                      <a16:colId xmlns="" xmlns:a16="http://schemas.microsoft.com/office/drawing/2014/main" val="1795776719"/>
                    </a:ext>
                  </a:extLst>
                </a:gridCol>
                <a:gridCol w="2074382">
                  <a:extLst>
                    <a:ext uri="{9D8B030D-6E8A-4147-A177-3AD203B41FA5}">
                      <a16:colId xmlns="" xmlns:a16="http://schemas.microsoft.com/office/drawing/2014/main" val="1008106065"/>
                    </a:ext>
                  </a:extLst>
                </a:gridCol>
                <a:gridCol w="2074382">
                  <a:extLst>
                    <a:ext uri="{9D8B030D-6E8A-4147-A177-3AD203B41FA5}">
                      <a16:colId xmlns="" xmlns:a16="http://schemas.microsoft.com/office/drawing/2014/main" val="3665004419"/>
                    </a:ext>
                  </a:extLst>
                </a:gridCol>
                <a:gridCol w="2074382">
                  <a:extLst>
                    <a:ext uri="{9D8B030D-6E8A-4147-A177-3AD203B41FA5}">
                      <a16:colId xmlns="" xmlns:a16="http://schemas.microsoft.com/office/drawing/2014/main" val="1411192611"/>
                    </a:ext>
                  </a:extLst>
                </a:gridCol>
              </a:tblGrid>
              <a:tr h="116259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FRUIT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MEAT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VEGETABLES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DRINKS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DAIRY PRODUCTS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50775493"/>
                  </a:ext>
                </a:extLst>
              </a:tr>
              <a:tr h="657323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69759682"/>
                  </a:ext>
                </a:extLst>
              </a:tr>
              <a:tr h="657323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1415460"/>
                  </a:ext>
                </a:extLst>
              </a:tr>
              <a:tr h="657323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3428587"/>
                  </a:ext>
                </a:extLst>
              </a:tr>
              <a:tr h="657323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91159616"/>
                  </a:ext>
                </a:extLst>
              </a:tr>
              <a:tr h="657323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1817698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21267" y="2457884"/>
            <a:ext cx="11721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Apples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00240" y="3089526"/>
            <a:ext cx="141416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Bananas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05902" y="2457884"/>
            <a:ext cx="98296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Lamb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05902" y="3089526"/>
            <a:ext cx="9587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Meat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02128" y="3721168"/>
            <a:ext cx="136633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Sausage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74111" y="2457884"/>
            <a:ext cx="146149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Potatoes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29173" y="3089526"/>
            <a:ext cx="15965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Tomatoes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69292" y="3721168"/>
            <a:ext cx="107112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Onion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4012" y="4457940"/>
            <a:ext cx="12416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Carrots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72804" y="2454139"/>
            <a:ext cx="107875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Water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62379" y="3080382"/>
            <a:ext cx="8996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Juice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641247" y="3730486"/>
            <a:ext cx="11260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Coffee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62379" y="4457940"/>
            <a:ext cx="8194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Milk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879449" y="2466229"/>
            <a:ext cx="8194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Milk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632362" y="3089526"/>
            <a:ext cx="1313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Yoghurt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668089" y="3766556"/>
            <a:ext cx="12394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Cheese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492625" y="4443586"/>
            <a:ext cx="15953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Ice cream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697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utogear.ru/misc/i/gallery/78846/26318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891" y="2100941"/>
            <a:ext cx="5061215" cy="337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i.pinimg.com/originals/f5/b5/db/f5b5db53f364770522bed35dbc2af93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92" y="2100941"/>
            <a:ext cx="5910087" cy="337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06801" y="785837"/>
            <a:ext cx="5473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COUNTABLE nouns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27051" y="5592970"/>
            <a:ext cx="6364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UNCOUNTABLE nouns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891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2075</TotalTime>
  <Words>212</Words>
  <Application>Microsoft Office PowerPoint</Application>
  <PresentationFormat>Произвольный</PresentationFormat>
  <Paragraphs>105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Грачева</cp:lastModifiedBy>
  <cp:revision>51</cp:revision>
  <dcterms:created xsi:type="dcterms:W3CDTF">2019-03-10T20:57:17Z</dcterms:created>
  <dcterms:modified xsi:type="dcterms:W3CDTF">2024-03-25T12:12:34Z</dcterms:modified>
</cp:coreProperties>
</file>