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7" r:id="rId4"/>
    <p:sldId id="275" r:id="rId5"/>
    <p:sldId id="262" r:id="rId6"/>
    <p:sldId id="27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0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6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001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21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24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12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17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04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21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62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83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800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301D0-166D-4A08-AF19-0BAF2951279F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C28E1-49AF-4C5E-87AB-EC85717C8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33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4120" y="856337"/>
            <a:ext cx="9616751" cy="265149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урок.</a:t>
            </a:r>
            <a:b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Что это   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8543" y="3880871"/>
            <a:ext cx="5734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Победитель муниципального конкурса</a:t>
            </a:r>
          </a:p>
          <a:p>
            <a:r>
              <a:rPr lang="ru-RU" sz="2400" b="1" dirty="0" smtClean="0"/>
              <a:t>«Педагог года Подмосковья – 2016»,</a:t>
            </a:r>
          </a:p>
          <a:p>
            <a:r>
              <a:rPr lang="ru-RU" sz="2400" b="1" dirty="0" smtClean="0"/>
              <a:t>Полуфиналист областного конкурса</a:t>
            </a:r>
          </a:p>
          <a:p>
            <a:r>
              <a:rPr lang="ru-RU" sz="2400" b="1" dirty="0" smtClean="0"/>
              <a:t>«Педагог года Подмосковья – 2017»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38150" y="5269505"/>
            <a:ext cx="476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Грачева Анастасия Олеговна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1929" y="5917559"/>
            <a:ext cx="4476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английского языка МБОУ СОШ №9</a:t>
            </a:r>
            <a:endParaRPr lang="ru-RU" dirty="0"/>
          </a:p>
        </p:txBody>
      </p:sp>
      <p:pic>
        <p:nvPicPr>
          <p:cNvPr id="1027" name="Picture 3" descr="\\192.168.9.1\учителя общие\Фото Учителя\IMG_834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8889" r="10833" b="19497"/>
          <a:stretch/>
        </p:blipFill>
        <p:spPr bwMode="auto">
          <a:xfrm>
            <a:off x="637982" y="1753134"/>
            <a:ext cx="2932532" cy="3423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Картинки по запросу человечки для презентации вопрос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2" r="15481"/>
          <a:stretch/>
        </p:blipFill>
        <p:spPr bwMode="auto">
          <a:xfrm>
            <a:off x="7950653" y="1783210"/>
            <a:ext cx="1095830" cy="1192130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39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2855" y="518231"/>
            <a:ext cx="8527472" cy="136598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Критерии оценивания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открытого занятия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конкурса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«Педагогический дебют»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473" y="2373092"/>
            <a:ext cx="11665527" cy="4788569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Соответствие выступления формату испытания, соблюдение регламента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Глубина раскрытия темы, оригинальность методических приемов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Умение организовать использование обучающимися разных типов и видов источников знаний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организовать взаимодействие обучающихся между собой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создавать и поддерживать высокий уровень мотивации и высокую интенсивность деятельности обучающихся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взаимодействовать с аудиторией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Глубина и точность анализа учебного занятия и рефлексии своей деятельности</a:t>
            </a: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Грамотность ответов на вопросы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91" y="219325"/>
            <a:ext cx="2878282" cy="215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93128" y="152399"/>
            <a:ext cx="4973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5636" y="1075729"/>
            <a:ext cx="919941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навреди</a:t>
            </a:r>
          </a:p>
          <a:p>
            <a:pPr marL="514350" indent="-514350">
              <a:buAutoNum type="arabicPeriod" startAt="2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надевай «чужую одежду»</a:t>
            </a:r>
          </a:p>
          <a:p>
            <a:pPr marL="514350" indent="-514350">
              <a:buAutoNum type="arabicPeriod" startAt="3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бойся ошибаться и признавать свои ошибки</a:t>
            </a:r>
          </a:p>
          <a:p>
            <a:pPr marL="514350" indent="-514350">
              <a:buAutoNum type="arabicPeriod" startAt="3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Исправляй ошибки учеников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Организуй пространство под себя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«Позаботься» о посетителях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Не старайся быть лучше, чем ты есть!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Помоги себе сам, и ученикам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Реально оцени только что проведенный урок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909" y="2531087"/>
            <a:ext cx="3184154" cy="332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7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223935"/>
            <a:ext cx="11753851" cy="1418253"/>
          </a:xfrm>
        </p:spPr>
        <p:txBody>
          <a:bodyPr>
            <a:norm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Ошибки, допускаемые при проведении  открытого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 и занятия: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611" y="1642188"/>
            <a:ext cx="9870656" cy="5004585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логических связей между элементами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</a:p>
          <a:p>
            <a:pPr marL="457200" indent="-457200" algn="l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необоснованных педагогических действий и элементов</a:t>
            </a:r>
          </a:p>
          <a:p>
            <a:pPr marL="457200" indent="-457200" algn="l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занимает ведущую роль в уроке</a:t>
            </a:r>
          </a:p>
          <a:p>
            <a:pPr marL="457200" indent="-457200" algn="l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 без учета их особенностей</a:t>
            </a:r>
          </a:p>
          <a:p>
            <a:pPr marL="457200" indent="-457200" algn="l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терминологических ошибок</a:t>
            </a:r>
          </a:p>
          <a:p>
            <a:pPr marL="457200" indent="-457200" algn="l">
              <a:buFont typeface="Arial" panose="020B0604020202020204" pitchFamily="34" charset="0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мало/слишком много учебного материала</a:t>
            </a:r>
          </a:p>
          <a:p>
            <a:pPr marL="457200" indent="-457200" algn="l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урока: превалирование формы над содержанием</a:t>
            </a:r>
          </a:p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 Недопустима «репетиция»</a:t>
            </a:r>
          </a:p>
          <a:p>
            <a:pPr marL="457200" indent="-457200" algn="l">
              <a:buFont typeface="Arial" panose="020B0604020202020204" pitchFamily="34" charset="0"/>
              <a:buAutoNum type="arabicPeriod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060" y="3060441"/>
            <a:ext cx="2398270" cy="320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2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2673" y="428079"/>
            <a:ext cx="11211790" cy="126563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открытых уроков и занятий: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0939" y="1567544"/>
            <a:ext cx="11010122" cy="4795934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добиваться активности учеников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наблюдается «сверх активность»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учеников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вины у ребенка в случае ошибки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снижается эффект услышанного и увиденного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974" y="3825549"/>
            <a:ext cx="4048476" cy="303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3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1709" y="2239972"/>
            <a:ext cx="11289373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ЖЕЛАЕМ ВАМ УДАЧИ!</a:t>
            </a:r>
            <a:endParaRPr lang="ru-RU" sz="9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12787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1851</TotalTime>
  <Words>225</Words>
  <Application>Microsoft Office PowerPoint</Application>
  <PresentationFormat>Произвольный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Открытый урок.       Что это   </vt:lpstr>
      <vt:lpstr>Критерии оценивания открытого занятия конкурса «Педагогический дебют»</vt:lpstr>
      <vt:lpstr>Презентация PowerPoint</vt:lpstr>
      <vt:lpstr>Ошибки, допускаемые при проведении  открытого урока и занятия:</vt:lpstr>
      <vt:lpstr>Трудности открытых уроков и занятий: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занятие/урок</dc:title>
  <dc:creator>Наталья</dc:creator>
  <cp:lastModifiedBy>Ольга Вячеславовна</cp:lastModifiedBy>
  <cp:revision>69</cp:revision>
  <dcterms:created xsi:type="dcterms:W3CDTF">2018-12-15T20:47:20Z</dcterms:created>
  <dcterms:modified xsi:type="dcterms:W3CDTF">2022-10-03T11:34:30Z</dcterms:modified>
</cp:coreProperties>
</file>