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9" d="100"/>
          <a:sy n="79" d="100"/>
        </p:scale>
        <p:origin x="-926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25.03.2024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25.03.2024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25.03.2024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25.03.2024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25.03.2024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25.03.2024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25.03.2024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cdn1.coreapp.ai/uploads/image/1643041628416-1643041631167517178361eed35f1c2bf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332656"/>
            <a:ext cx="7776864" cy="5832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999734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https://cdn1.coreapp.ai/uploads/image/1643041851819-164304185457872416061eed43e590a7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476672"/>
            <a:ext cx="7872872" cy="5904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178346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https://cdn1.coreapp.ai/uploads/image/1643041882344-164304188414538854261eed45cca62d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60648"/>
            <a:ext cx="8352926" cy="62646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778220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https://cdn1.coreapp.ai/uploads/image/1643041907398-1643041909140956477961eed475dacd8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88640"/>
            <a:ext cx="8736968" cy="6552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234129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https://cdn1.coreapp.ai/uploads/image/1643041931157-16430419339811913961eed48d8790c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3" y="404664"/>
            <a:ext cx="8256915" cy="6192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5449121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Экран (4:3)</PresentationFormat>
  <Paragraphs>0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1</cp:revision>
  <dcterms:created xsi:type="dcterms:W3CDTF">2024-03-25T10:59:15Z</dcterms:created>
  <dcterms:modified xsi:type="dcterms:W3CDTF">2024-03-25T11:00:52Z</dcterms:modified>
</cp:coreProperties>
</file>