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374" autoAdjust="0"/>
  </p:normalViewPr>
  <p:slideViewPr>
    <p:cSldViewPr>
      <p:cViewPr varScale="1">
        <p:scale>
          <a:sx n="116" d="100"/>
          <a:sy n="11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DDA0-828C-41C4-82C9-1422DFA937A3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064AD-39CF-4C02-9BA0-F812728417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DDA0-828C-41C4-82C9-1422DFA937A3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064AD-39CF-4C02-9BA0-F81272841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DDA0-828C-41C4-82C9-1422DFA937A3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064AD-39CF-4C02-9BA0-F81272841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DDA0-828C-41C4-82C9-1422DFA937A3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064AD-39CF-4C02-9BA0-F81272841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DDA0-828C-41C4-82C9-1422DFA937A3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064AD-39CF-4C02-9BA0-F812728417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DDA0-828C-41C4-82C9-1422DFA937A3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064AD-39CF-4C02-9BA0-F81272841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DDA0-828C-41C4-82C9-1422DFA937A3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064AD-39CF-4C02-9BA0-F81272841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DDA0-828C-41C4-82C9-1422DFA937A3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064AD-39CF-4C02-9BA0-F81272841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DDA0-828C-41C4-82C9-1422DFA937A3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064AD-39CF-4C02-9BA0-F812728417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DDA0-828C-41C4-82C9-1422DFA937A3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064AD-39CF-4C02-9BA0-F81272841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DDA0-828C-41C4-82C9-1422DFA937A3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064AD-39CF-4C02-9BA0-F812728417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05ADDA0-828C-41C4-82C9-1422DFA937A3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50064AD-39CF-4C02-9BA0-F812728417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7406640" cy="1472184"/>
          </a:xfrm>
        </p:spPr>
        <p:txBody>
          <a:bodyPr/>
          <a:lstStyle/>
          <a:p>
            <a:r>
              <a:rPr lang="en-US" dirty="0" smtClean="0"/>
              <a:t>Lesson </a:t>
            </a:r>
            <a:r>
              <a:rPr lang="ru-RU" dirty="0" smtClean="0"/>
              <a:t>«</a:t>
            </a:r>
            <a:r>
              <a:rPr lang="en-US" dirty="0" smtClean="0"/>
              <a:t>Who is who?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509120"/>
            <a:ext cx="7406640" cy="1752600"/>
          </a:xfrm>
        </p:spPr>
        <p:txBody>
          <a:bodyPr/>
          <a:lstStyle/>
          <a:p>
            <a:pPr algn="r"/>
            <a:r>
              <a:rPr lang="ru-RU" dirty="0" smtClean="0"/>
              <a:t>Автор: </a:t>
            </a:r>
            <a:r>
              <a:rPr lang="ru-RU" dirty="0" err="1" smtClean="0"/>
              <a:t>Онишко</a:t>
            </a:r>
            <a:r>
              <a:rPr lang="ru-RU" dirty="0" smtClean="0"/>
              <a:t> Лариса Игоревна</a:t>
            </a:r>
          </a:p>
          <a:p>
            <a:pPr algn="r"/>
            <a:r>
              <a:rPr lang="ru-RU" dirty="0" smtClean="0"/>
              <a:t>Учитель английского языка </a:t>
            </a:r>
          </a:p>
          <a:p>
            <a:pPr algn="r"/>
            <a:r>
              <a:rPr lang="ru-RU" dirty="0" smtClean="0"/>
              <a:t>МОАУ «Лицей № 7»  г. Оренбург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3" y="2060848"/>
            <a:ext cx="1728192" cy="266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9404"/>
            <a:ext cx="327660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2735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лабор по физике\чтени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60648"/>
            <a:ext cx="32004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7762" y="4909587"/>
            <a:ext cx="48704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текста на английском,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на вопросы (листочки)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24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Выучить новые слова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Описать своего близкого человека с использование новых слов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904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Today I’ve learnt…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Now I can…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It as interesting for me…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I felt (comfortable/interested..) at the lesson.</a:t>
            </a:r>
          </a:p>
          <a:p>
            <a:pPr marL="82296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514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1988840"/>
            <a:ext cx="6303887" cy="3960440"/>
          </a:xfrm>
        </p:spPr>
        <p:txBody>
          <a:bodyPr>
            <a:normAutofit/>
          </a:bodyPr>
          <a:lstStyle/>
          <a:p>
            <a:r>
              <a:rPr lang="en-US" sz="3600" dirty="0"/>
              <a:t>L</a:t>
            </a:r>
            <a:r>
              <a:rPr lang="en-US" sz="3600" dirty="0" smtClean="0"/>
              <a:t>ittle Mary is very short</a:t>
            </a:r>
          </a:p>
          <a:p>
            <a:r>
              <a:rPr lang="en-US" sz="3600" dirty="0" smtClean="0"/>
              <a:t>But Mary’s brother is very tall</a:t>
            </a:r>
          </a:p>
          <a:p>
            <a:r>
              <a:rPr lang="en-US" sz="3600" dirty="0" smtClean="0"/>
              <a:t>Is Mary happy to be short?</a:t>
            </a:r>
          </a:p>
          <a:p>
            <a:r>
              <a:rPr lang="en-US" sz="3600" dirty="0" smtClean="0"/>
              <a:t>I don’t know, I’m not sure</a:t>
            </a:r>
            <a:endParaRPr lang="ru-RU" sz="3600" dirty="0"/>
          </a:p>
        </p:txBody>
      </p:sp>
      <p:pic>
        <p:nvPicPr>
          <p:cNvPr id="2051" name="Picture 3" descr="C:\Users\User\Downloads\Tall man and short girl stock vector_ Illustration of child - 605717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" y="2780928"/>
            <a:ext cx="2372571" cy="407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85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ownloads\Tall man and short girl stock vector_ Illustration of child - 605717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982762"/>
            <a:ext cx="2448272" cy="2774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1340768"/>
            <a:ext cx="2592288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This is Mary’s brother.  He is 10. He is </a:t>
            </a:r>
            <a:r>
              <a:rPr lang="en-US" sz="2400" b="1" dirty="0" smtClean="0"/>
              <a:t>tall</a:t>
            </a:r>
            <a:r>
              <a:rPr lang="en-US" sz="2400" dirty="0" smtClean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84168" y="1233046"/>
            <a:ext cx="2880320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This is Mary. She is 5. She is </a:t>
            </a:r>
            <a:r>
              <a:rPr lang="en-US" sz="2800" b="1" dirty="0" smtClean="0"/>
              <a:t>short</a:t>
            </a:r>
            <a:r>
              <a:rPr lang="en-US" sz="2800" dirty="0" smtClean="0"/>
              <a:t>.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4078709"/>
            <a:ext cx="46805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Today we will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</a:t>
            </a:r>
            <a:r>
              <a:rPr lang="ru-RU" sz="3200" dirty="0" smtClean="0"/>
              <a:t> </a:t>
            </a:r>
            <a:r>
              <a:rPr lang="en-US" sz="3200" dirty="0" smtClean="0"/>
              <a:t> about…..</a:t>
            </a:r>
          </a:p>
          <a:p>
            <a:pPr marL="514350" indent="-514350">
              <a:buAutoNum type="alphaLcParenR"/>
            </a:pPr>
            <a:r>
              <a:rPr lang="en-US" sz="3200" dirty="0" smtClean="0"/>
              <a:t>People and families</a:t>
            </a:r>
          </a:p>
          <a:p>
            <a:pPr marL="514350" indent="-514350">
              <a:buAutoNum type="alphaLcParenR"/>
            </a:pPr>
            <a:r>
              <a:rPr lang="en-US" sz="3200" dirty="0" smtClean="0"/>
              <a:t>People and hobbies</a:t>
            </a:r>
          </a:p>
          <a:p>
            <a:pPr marL="514350" indent="-514350">
              <a:buAutoNum type="alphaLcParenR"/>
            </a:pPr>
            <a:r>
              <a:rPr lang="en-US" sz="3200" dirty="0" smtClean="0"/>
              <a:t>People and appearance  </a:t>
            </a:r>
            <a:endParaRPr lang="ru-RU" sz="3200" dirty="0"/>
          </a:p>
        </p:txBody>
      </p:sp>
      <p:sp>
        <p:nvSpPr>
          <p:cNvPr id="8" name="Овал 7"/>
          <p:cNvSpPr/>
          <p:nvPr/>
        </p:nvSpPr>
        <p:spPr>
          <a:xfrm>
            <a:off x="5436096" y="5103209"/>
            <a:ext cx="2880320" cy="151216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 Rounded MT Bold" pitchFamily="34" charset="0"/>
                <a:cs typeface="Aharoni" pitchFamily="2" charset="-79"/>
              </a:rPr>
              <a:t>Appearance </a:t>
            </a:r>
          </a:p>
          <a:p>
            <a:pPr algn="ctr"/>
            <a:r>
              <a:rPr lang="en-US" sz="2400" dirty="0" smtClean="0">
                <a:latin typeface="Arial Rounded MT Bold" pitchFamily="34" charset="0"/>
                <a:cs typeface="Aharoni" pitchFamily="2" charset="-79"/>
              </a:rPr>
              <a:t>[</a:t>
            </a:r>
            <a:r>
              <a:rPr lang="en-US" sz="2400" dirty="0" err="1" smtClean="0">
                <a:latin typeface="Arial Rounded MT Bold" pitchFamily="34" charset="0"/>
                <a:cs typeface="Aharoni" pitchFamily="2" charset="-79"/>
              </a:rPr>
              <a:t>əˈpɪərəns</a:t>
            </a:r>
            <a:r>
              <a:rPr lang="en-US" dirty="0" smtClean="0"/>
              <a:t>] - 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pic>
        <p:nvPicPr>
          <p:cNvPr id="3074" name="Picture 2" descr="C:\Users\User\Downloads\Premium Vector _ Happy female friends talking while having coffe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862684"/>
            <a:ext cx="1467108" cy="1294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101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811" y="961391"/>
            <a:ext cx="5149842" cy="79208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>Match </a:t>
            </a:r>
            <a:r>
              <a:rPr lang="en-US" sz="3600" dirty="0" smtClean="0"/>
              <a:t>these </a:t>
            </a:r>
            <a:r>
              <a:rPr lang="en-US" sz="3600" dirty="0"/>
              <a:t>words with </a:t>
            </a:r>
            <a:r>
              <a:rPr lang="en-US" sz="3600" dirty="0" smtClean="0"/>
              <a:t>the pictures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9" name="Picture 3" descr="C:\Users\User\Downloads\Handsome Boy Clipart PNG Images, Tall Handsome Boy, Tall, Beautiful, Handsome PNG Image For Free Download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50275" y="3400005"/>
            <a:ext cx="1700166" cy="264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ownloads\Premium Vector _ Cute girl garden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94258" y="993904"/>
            <a:ext cx="1829197" cy="1829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377287" y="1894998"/>
            <a:ext cx="1332642" cy="108012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tall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084168" y="657432"/>
            <a:ext cx="1584176" cy="101539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She is….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208979" y="3137367"/>
            <a:ext cx="1539665" cy="1074493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</a:t>
            </a:r>
            <a:r>
              <a:rPr lang="en-US" b="1" dirty="0" smtClean="0">
                <a:solidFill>
                  <a:schemeClr val="tx1"/>
                </a:solidFill>
              </a:rPr>
              <a:t>hort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02512" y="2718646"/>
            <a:ext cx="1597846" cy="101539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He is….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6896" y="3400005"/>
            <a:ext cx="2162175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вал 6"/>
          <p:cNvSpPr/>
          <p:nvPr/>
        </p:nvSpPr>
        <p:spPr>
          <a:xfrm>
            <a:off x="251520" y="4221088"/>
            <a:ext cx="1512662" cy="101333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slim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283338" y="5500515"/>
            <a:ext cx="1584176" cy="108012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fat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680979" y="5150761"/>
            <a:ext cx="1656184" cy="107449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He is….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812086" y="2371792"/>
            <a:ext cx="1584176" cy="101539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She is….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5256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85185E-6 L 0.69323 -0.413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653" y="-20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04144 L -2.5E-6 0.04144 C 0.00365 0.05996 0.00139 0.05162 0.00591 0.06644 L 0.00747 0.07176 C 0.00868 0.07593 0.00903 0.07847 0.01198 0.08195 C 0.01337 0.08334 0.01511 0.08426 0.01684 0.08542 C 0.01719 0.08704 0.01754 0.08889 0.01823 0.09051 C 0.01997 0.09398 0.02431 0.10047 0.02431 0.1007 C 0.02726 0.11019 0.02379 0.10116 0.03038 0.11088 C 0.0467 0.1338 0.02761 0.11111 0.04271 0.12593 C 0.06372 0.14653 0.03837 0.12292 0.05643 0.14283 C 0.05782 0.14445 0.05955 0.14514 0.06111 0.1463 C 0.0632 0.14792 0.06528 0.14954 0.06736 0.15139 C 0.06893 0.15301 0.07014 0.15486 0.07188 0.15648 C 0.07327 0.15787 0.075 0.15857 0.07639 0.15996 C 0.08733 0.16968 0.06997 0.15625 0.0842 0.16667 C 0.08976 0.17593 0.0842 0.16806 0.09167 0.175 C 0.09358 0.17662 0.09462 0.17871 0.09636 0.18033 C 0.09827 0.18172 0.10052 0.18218 0.10243 0.18357 C 0.10556 0.18565 0.10834 0.18912 0.11181 0.19028 C 0.11476 0.19144 0.11806 0.19213 0.12084 0.19375 C 0.13941 0.20394 0.1165 0.19097 0.1316 0.20047 C 0.13351 0.20185 0.13577 0.20255 0.13768 0.20394 C 0.13941 0.20486 0.14063 0.20672 0.14236 0.20718 C 0.14636 0.2088 0.15052 0.20926 0.15469 0.21065 L 0.16372 0.21412 C 0.16528 0.21459 0.16684 0.21551 0.16841 0.21574 C 0.17709 0.21806 0.17257 0.2169 0.18212 0.21922 C 0.19236 0.22477 0.18403 0.22107 0.19601 0.22431 C 0.19757 0.22477 0.19896 0.22547 0.20052 0.22593 C 0.20504 0.22709 0.21146 0.22755 0.2158 0.2294 C 0.21806 0.2301 0.21997 0.23195 0.22205 0.23264 C 0.2257 0.23426 0.23229 0.23496 0.23594 0.23611 C 0.23889 0.23704 0.24184 0.23866 0.24497 0.23959 C 0.24722 0.24005 0.24913 0.24074 0.25122 0.24121 C 0.25278 0.24167 0.25417 0.2426 0.25573 0.24306 C 0.26389 0.24491 0.27222 0.24537 0.28038 0.2463 L 0.2941 0.24792 C 0.30018 0.24977 0.30261 0.25047 0.30938 0.25139 C 0.31545 0.25209 0.32153 0.25255 0.32778 0.25301 C 0.32934 0.25371 0.33073 0.25463 0.33229 0.25486 C 0.37344 0.25764 0.3849 0.25625 0.42882 0.25486 C 0.43854 0.25139 0.43021 0.25394 0.44722 0.25139 C 0.4724 0.24769 0.43282 0.25162 0.47952 0.24792 C 0.48212 0.24746 0.48455 0.24676 0.48716 0.2463 C 0.49532 0.24491 0.51181 0.24306 0.51181 0.24306 C 0.52153 0.23935 0.51129 0.24283 0.52865 0.23959 C 0.5342 0.23843 0.5342 0.23773 0.53924 0.23611 C 0.54132 0.23542 0.54341 0.23472 0.54549 0.23449 C 0.54809 0.2338 0.55747 0.23241 0.56077 0.23125 C 0.56493 0.22894 0.56858 0.2257 0.57309 0.22431 C 0.57761 0.22269 0.58681 0.22037 0.59132 0.2176 C 0.60764 0.20741 0.58542 0.21667 0.60677 0.20903 C 0.60816 0.20787 0.60955 0.20648 0.61129 0.20579 C 0.61268 0.20463 0.61424 0.20463 0.6158 0.20394 C 0.61858 0.20278 0.62101 0.20162 0.62361 0.20047 C 0.63004 0.19329 0.62969 0.1919 0.63733 0.18866 C 0.64184 0.18658 0.64653 0.18542 0.65122 0.18357 C 0.65365 0.18241 0.65625 0.18148 0.65868 0.18033 C 0.66077 0.17917 0.66268 0.17755 0.66493 0.17685 C 0.66736 0.17593 0.66997 0.1757 0.67257 0.175 C 0.67709 0.17246 0.6816 0.16991 0.68629 0.16829 C 0.68889 0.16736 0.6915 0.16736 0.69393 0.16667 C 0.69913 0.16389 0.70452 0.16158 0.7092 0.1581 C 0.7125 0.15579 0.71511 0.15278 0.71858 0.15139 L 0.72778 0.14815 C 0.72934 0.14699 0.73073 0.1456 0.73229 0.14468 C 0.74202 0.13935 0.73195 0.14722 0.74167 0.13959 C 0.74566 0.13635 0.74948 0.13264 0.75365 0.1294 C 0.75521 0.12824 0.75712 0.12732 0.75851 0.12593 C 0.77014 0.11505 0.75608 0.12593 0.76754 0.11736 L 0.77674 0.10232 C 0.77778 0.10047 0.77934 0.09908 0.77986 0.09722 L 0.78282 0.08704 C 0.78334 0.08542 0.78438 0.08357 0.78438 0.08195 L 0.78438 0.06829 L 0.77674 0.06644 L 0.7875 0.07685 L 0.78594 0.07014 L 0.78594 0.07014 L 0.78594 0.07014 " pathEditMode="relative" rAng="0" ptsTypes="AAAAAAAAAAAAAAAAAAAAAAAAAAAAAAAAAAA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375" y="10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96296E-6 L 0.50139 -0.0847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69" y="-4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43 -0.00602 L 0.44514 -0.2777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85" y="-13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Woman Dark Long Hair Shape free icons designed by Freepi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44130" y="799743"/>
            <a:ext cx="1552248" cy="155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7610" y="-28563"/>
            <a:ext cx="6873122" cy="864096"/>
          </a:xfrm>
        </p:spPr>
        <p:txBody>
          <a:bodyPr>
            <a:noAutofit/>
          </a:bodyPr>
          <a:lstStyle/>
          <a:p>
            <a:r>
              <a:rPr lang="en-US" sz="3200" dirty="0" smtClean="0"/>
              <a:t>Match these </a:t>
            </a:r>
            <a:r>
              <a:rPr lang="en-US" sz="3200" dirty="0"/>
              <a:t>words with </a:t>
            </a:r>
            <a:r>
              <a:rPr lang="en-US" sz="3200" dirty="0" smtClean="0"/>
              <a:t>the pictures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4339087" y="212671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-46406" y="2417983"/>
            <a:ext cx="1332642" cy="108012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d</a:t>
            </a:r>
            <a:r>
              <a:rPr lang="en-US" b="1" dirty="0" smtClean="0">
                <a:solidFill>
                  <a:schemeClr val="tx1"/>
                </a:solidFill>
              </a:rPr>
              <a:t>ark hair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123" name="Picture 3" descr="C:\Users\User\Downloads\804fb1cd-4470-4c73-95a2-d24c9a44d7f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37609" y="692696"/>
            <a:ext cx="1352209" cy="179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072663" y="200925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pic>
        <p:nvPicPr>
          <p:cNvPr id="5124" name="Picture 4" descr="C:\Users\User\Downloads\Uh-Oh Nos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89573" y="787009"/>
            <a:ext cx="1294205" cy="1294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User\Downloads\Nose Vector Cartoon stock vector_ Illustration of background - 4887703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87272" y="2892161"/>
            <a:ext cx="1171283" cy="147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552047" y="191565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244130" y="394948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ru-RU" dirty="0"/>
          </a:p>
        </p:txBody>
      </p:sp>
      <p:pic>
        <p:nvPicPr>
          <p:cNvPr id="5127" name="Picture 7" descr="C:\Users\User\Downloads\Cute Smiling Happy Human Ear Couple Stock Vector - Illustration of ears, cartoon_ 16556061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755" y="2864538"/>
            <a:ext cx="1843496" cy="1454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837527" y="394511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pic>
        <p:nvPicPr>
          <p:cNvPr id="5128" name="Picture 8" descr="C:\Users\User\Downloads\Clipart De Orelhas De Coelhinho Da Páscoa PNG , Páscoa, Orelha De Coelho, Grampo De Cabelo Imagem PNG e Vetor Para Download Gratuit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203" y="2755938"/>
            <a:ext cx="1315382" cy="1315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7442726" y="394511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pic>
        <p:nvPicPr>
          <p:cNvPr id="5129" name="Picture 9" descr="C:\Users\User\Downloads\Brown Female Eyes PNG Clip Art - Best WEB Clipart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55671" y="5076158"/>
            <a:ext cx="1870382" cy="86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189046" y="55298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  <p:pic>
        <p:nvPicPr>
          <p:cNvPr id="5130" name="Picture 10" descr="C:\Users\User\Downloads\Talking mouth silhouette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44211" y="5052727"/>
            <a:ext cx="1519389" cy="106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6669265" y="558869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-46406" y="3523997"/>
            <a:ext cx="1354819" cy="93610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 a big nose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297379" y="2612282"/>
            <a:ext cx="1332642" cy="108012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f</a:t>
            </a:r>
            <a:r>
              <a:rPr lang="en-US" b="1" dirty="0" smtClean="0">
                <a:solidFill>
                  <a:schemeClr val="tx1"/>
                </a:solidFill>
              </a:rPr>
              <a:t>air hair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370250" y="4686722"/>
            <a:ext cx="1224136" cy="108012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b</a:t>
            </a:r>
            <a:r>
              <a:rPr lang="en-US" b="1" dirty="0" smtClean="0">
                <a:solidFill>
                  <a:schemeClr val="tx1"/>
                </a:solidFill>
              </a:rPr>
              <a:t>ig  ears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8246" y="4509120"/>
            <a:ext cx="1205517" cy="108012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 small ears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284016" y="3692402"/>
            <a:ext cx="1451610" cy="93610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 a small nose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525973" y="5708626"/>
            <a:ext cx="1354819" cy="93610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b</a:t>
            </a:r>
            <a:r>
              <a:rPr lang="en-US" b="1" dirty="0" smtClean="0">
                <a:solidFill>
                  <a:schemeClr val="tx1"/>
                </a:solidFill>
              </a:rPr>
              <a:t>rown eyes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-53944" y="5735577"/>
            <a:ext cx="1511674" cy="82587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a</a:t>
            </a:r>
            <a:r>
              <a:rPr lang="en-US" b="1" dirty="0" smtClean="0">
                <a:solidFill>
                  <a:schemeClr val="tx1"/>
                </a:solidFill>
              </a:rPr>
              <a:t> red mouth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9007" y="1474693"/>
            <a:ext cx="2704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This is / These are</a:t>
            </a:r>
            <a:endParaRPr lang="ru-RU" sz="2400" dirty="0"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753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 L 0.47951 -0.069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76" y="-3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22222E-6 L 0.51458 -0.0979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729" y="-4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07407E-6 L 0.81702 -0.2363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851" y="-11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96296E-6 L 0.32743 0.0710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72" y="3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11111E-6 L 0.61632 -0.0930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16" y="-4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0.00324 L 0.68489 -0.121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53" y="-5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0.61771 0.0162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85" y="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50989 0.0245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486" y="1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0074" y="18864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I Have got / She Has got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39" r="3446"/>
          <a:stretch/>
        </p:blipFill>
        <p:spPr>
          <a:xfrm>
            <a:off x="1173883" y="2204864"/>
            <a:ext cx="7128792" cy="2880320"/>
          </a:xfrm>
        </p:spPr>
      </p:pic>
    </p:spTree>
    <p:extLst>
      <p:ext uri="{BB962C8B-B14F-4D97-AF65-F5344CB8AC3E}">
        <p14:creationId xmlns:p14="http://schemas.microsoft.com/office/powerpoint/2010/main" xmlns="" val="402919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9712" y="33265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Физкультминутка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47664" y="1484784"/>
            <a:ext cx="424847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Hands up, hands down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Hands on hips! Sit down!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Stand up! Hands to the sides!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Bend left! Bend right!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One two three, hop!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One two three, stop!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2120" y="82867"/>
            <a:ext cx="3384376" cy="4177843"/>
          </a:xfrm>
        </p:spPr>
      </p:pic>
      <p:sp>
        <p:nvSpPr>
          <p:cNvPr id="5" name="TextBox 4"/>
          <p:cNvSpPr txBox="1"/>
          <p:nvPr/>
        </p:nvSpPr>
        <p:spPr>
          <a:xfrm>
            <a:off x="1727886" y="4221088"/>
            <a:ext cx="59046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Hello, my dear students! I am a postman. 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surname is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Pechkin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I am tall and slim. 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have got dark hair,  a big nose,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dark brows [da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braʊz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],  pink cheeks |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tʃiːks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and moustache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məˈstɑːʃ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039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лабор по физике\felonius-gryu-31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6632"/>
            <a:ext cx="3964956" cy="5664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2348880"/>
            <a:ext cx="55258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is Felonious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Gru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He is tall and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fat |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fæt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is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bald |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bɔːld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|. He hasn’t got hair 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moustache,  but he has got 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 ears and a big nose.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07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335</TotalTime>
  <Words>337</Words>
  <Application>Microsoft Office PowerPoint</Application>
  <PresentationFormat>Экран (4:3)</PresentationFormat>
  <Paragraphs>68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Lesson «Who is who?»</vt:lpstr>
      <vt:lpstr>Слайд 2</vt:lpstr>
      <vt:lpstr>Слайд 3</vt:lpstr>
      <vt:lpstr> Match these words with the pictures </vt:lpstr>
      <vt:lpstr>Match these words with the pictures</vt:lpstr>
      <vt:lpstr> I Have got / She Has got</vt:lpstr>
      <vt:lpstr>Слайд 7</vt:lpstr>
      <vt:lpstr>Слайд 8</vt:lpstr>
      <vt:lpstr>Слайд 9</vt:lpstr>
      <vt:lpstr>Слайд 10</vt:lpstr>
      <vt:lpstr>Домашнее задание</vt:lpstr>
      <vt:lpstr>Рефлексия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«Who is who?»</dc:title>
  <dc:creator>User</dc:creator>
  <cp:lastModifiedBy>Gim8</cp:lastModifiedBy>
  <cp:revision>24</cp:revision>
  <dcterms:created xsi:type="dcterms:W3CDTF">2023-10-13T17:47:00Z</dcterms:created>
  <dcterms:modified xsi:type="dcterms:W3CDTF">2023-10-17T05:32:02Z</dcterms:modified>
</cp:coreProperties>
</file>