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8136904" cy="51583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Повторение изученного материала.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1.Что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такое период? 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2.Сколько периодов? 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3.Какие периоды бывают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Как изменяются свойства химических элементов в периодах?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5.Что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такое группа? 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6.Группы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делятся на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…?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изменяются свойства химических элементов в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А-группах?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9475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357166"/>
            <a:ext cx="8606760" cy="61681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8. Небольшое знание об атоме у вас уже есть. На листочках сейчас напишите рассказ «все о нем…» (об атоме) в течение 1 мин.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Записывайте все, что приходит на ум. Не судите о качестве своих мыслей, просто записывайте их.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Прочитайте</a:t>
            </a:r>
            <a:r>
              <a:rPr lang="ru-RU" dirty="0" smtClean="0">
                <a:solidFill>
                  <a:schemeClr val="tx1"/>
                </a:solidFill>
              </a:rPr>
              <a:t>, что у вас получилось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На доске появляются опорные слова: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/>
            <a:r>
              <a:rPr lang="ru-RU" sz="2400" dirty="0" smtClean="0">
                <a:solidFill>
                  <a:schemeClr val="tx1"/>
                </a:solidFill>
              </a:rPr>
              <a:t>Атом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/>
            <a:r>
              <a:rPr lang="ru-RU" sz="2400" dirty="0" smtClean="0">
                <a:solidFill>
                  <a:schemeClr val="tx1"/>
                </a:solidFill>
              </a:rPr>
              <a:t>Химический элемент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/>
            <a:r>
              <a:rPr lang="ru-RU" sz="2400" dirty="0" err="1" smtClean="0">
                <a:solidFill>
                  <a:schemeClr val="tx1"/>
                </a:solidFill>
              </a:rPr>
              <a:t>Ar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/>
            <a:r>
              <a:rPr lang="ru-RU" sz="2400" dirty="0" smtClean="0">
                <a:solidFill>
                  <a:schemeClr val="tx1"/>
                </a:solidFill>
              </a:rPr>
              <a:t>Валентность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/>
            <a:r>
              <a:rPr lang="ru-RU" sz="2400" dirty="0" smtClean="0">
                <a:solidFill>
                  <a:schemeClr val="tx1"/>
                </a:solidFill>
              </a:rPr>
              <a:t>Простое вещество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/>
            <a:r>
              <a:rPr lang="ru-RU" sz="2400" dirty="0" smtClean="0">
                <a:solidFill>
                  <a:schemeClr val="tx1"/>
                </a:solidFill>
              </a:rPr>
              <a:t>Сложное вещество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Составьте рассказ из получившихся слов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59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285720" y="500042"/>
            <a:ext cx="8501122" cy="542928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 чтобы выяснить, что мы будем изучать на сегодняшнем уроке, прочитайте информацию на листе 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(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см. приложение №1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вы узнали из информации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Смысл, каких слов вам не понятен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вы думаете, о чем пойдет речь на сегодняшнем уроке?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в информации в состав чего входят протоны, электроны и нейтроны?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Сформулируйте тему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урока?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цели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сегодняшнего урока?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84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88639"/>
            <a:ext cx="8501122" cy="640871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Строение атома. Состав атомных ядер. Изотопы.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каких частиц состоит атом.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определять состав атомных ядер.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чем отличие строения атомов и изотопов.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804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1604" y="714356"/>
            <a:ext cx="55721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Закрепление полученных знаний.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1357298"/>
            <a:ext cx="82868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Молодцы. Теперь давайте посчитаем количество элементарных частиц для атомов: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Водорода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=1,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=1,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=1, 1-1=0,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Углерода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=6,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=6,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=12, 12-6=6,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кислорода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=8,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=8,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=16, 16-8=8,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азота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Z=7, e = p =7,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=14, 14-7=7, n =7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85720" y="4143380"/>
            <a:ext cx="86439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смеси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изотопов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CL,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63 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Cu,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35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O,             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22 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 , 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Выпишите изотопы: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– хлора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2.вариант - кислорода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71825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332656"/>
            <a:ext cx="8358246" cy="5976663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ctr"/>
            <a:r>
              <a:rPr lang="ru-RU" sz="36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6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Атом – это сложная система, состоящая из ядра и электронов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aseline="-2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Ядро находится в центре атома и имеет очень маленький размер, но почти вся масса атома сосредоточена в ядре.</a:t>
            </a:r>
          </a:p>
          <a:p>
            <a:pPr algn="just">
              <a:buNone/>
            </a:pP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Ядро имеет положительный заряд, величина которого определяется числом протонов в нем.</a:t>
            </a:r>
          </a:p>
          <a:p>
            <a:pPr algn="just">
              <a:buNone/>
            </a:pP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Электроны движутся вокруг ядра, имеют очень маленькую массу и размеры, обладают отрицательным зарядом.</a:t>
            </a:r>
          </a:p>
          <a:p>
            <a:pPr algn="just">
              <a:buNone/>
            </a:pP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Атом </a:t>
            </a:r>
            <a:r>
              <a:rPr lang="ru-RU" sz="3600" baseline="-25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электронейтрален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число протонов равно числу электронов и равно порядковому номеру элемента</a:t>
            </a:r>
            <a:r>
              <a:rPr lang="ru-RU" sz="36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aseline="-25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819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88640"/>
            <a:ext cx="8463314" cy="604867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Мне все понятно и я могу….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запомнил, как определять …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Мне было интересно, я обязательно научусь ….</a:t>
            </a:r>
          </a:p>
          <a:p>
            <a:pPr algn="ctr"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570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264696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86051" y="500042"/>
            <a:ext cx="32861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Домашние задание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fsd.multiurok.ru/html/2021/10/29/s_617c54aac52a5/phpGaIbSa_Tehnologicheskaya-karta-uroka-po-himii-8-klasss-_Stroenie-atoma_html_15b30fb499252ba7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2844" y="2886074"/>
            <a:ext cx="8858311" cy="2971818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928662" y="1428736"/>
            <a:ext cx="75009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п.52 читать, с.181-184.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 таблицу: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58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35743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98394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</TotalTime>
  <Words>395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 Повторение изученного материала. 1.Что такое период?  2.Сколько периодов?  3.Какие периоды бывают? 4. Как изменяются свойства химических элементов в периодах? 5.Что такое группа?  6.Группы делятся на …? 7. Как изменяются свойства химических элементов в А-группах?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Кемпендяйские соляные источники. История изучения</dc:title>
  <dc:creator>user</dc:creator>
  <cp:lastModifiedBy>Юрий</cp:lastModifiedBy>
  <cp:revision>17</cp:revision>
  <dcterms:created xsi:type="dcterms:W3CDTF">2015-09-29T01:42:14Z</dcterms:created>
  <dcterms:modified xsi:type="dcterms:W3CDTF">2023-04-19T14:13:26Z</dcterms:modified>
</cp:coreProperties>
</file>