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5" r:id="rId4"/>
    <p:sldId id="267" r:id="rId5"/>
    <p:sldId id="274" r:id="rId6"/>
    <p:sldId id="275" r:id="rId7"/>
    <p:sldId id="276" r:id="rId8"/>
    <p:sldId id="257" r:id="rId9"/>
    <p:sldId id="259" r:id="rId10"/>
    <p:sldId id="260" r:id="rId11"/>
    <p:sldId id="261" r:id="rId12"/>
    <p:sldId id="262" r:id="rId13"/>
    <p:sldId id="279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071678"/>
            <a:ext cx="8501122" cy="188997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latin typeface="+mn-lt"/>
              </a:rPr>
              <a:t>Учебно-исследовательская работа</a:t>
            </a:r>
            <a:r>
              <a:rPr lang="ru-RU" sz="4900" dirty="0" smtClean="0">
                <a:latin typeface="+mn-lt"/>
              </a:rPr>
              <a:t/>
            </a:r>
            <a:br>
              <a:rPr lang="ru-RU" sz="4900" dirty="0" smtClean="0">
                <a:latin typeface="+mn-lt"/>
              </a:rPr>
            </a:br>
            <a:r>
              <a:rPr lang="ru-RU" sz="4900" dirty="0" smtClean="0"/>
              <a:t> </a:t>
            </a: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4900" dirty="0" smtClean="0">
                <a:latin typeface="+mn-lt"/>
              </a:rPr>
              <a:t>Тема: </a:t>
            </a:r>
            <a:br>
              <a:rPr lang="ru-RU" sz="4900" dirty="0" smtClean="0">
                <a:latin typeface="+mn-lt"/>
              </a:rPr>
            </a:br>
            <a:r>
              <a:rPr lang="ru-RU" sz="4900" dirty="0" smtClean="0">
                <a:latin typeface="+mn-lt"/>
              </a:rPr>
              <a:t>«Калейдоскоп – игрушка?»</a:t>
            </a:r>
            <a:endParaRPr lang="ru-RU" sz="4900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9304" y="4500570"/>
            <a:ext cx="7459160" cy="1785950"/>
          </a:xfrm>
        </p:spPr>
        <p:txBody>
          <a:bodyPr>
            <a:normAutofit fontScale="25000" lnSpcReduction="20000"/>
          </a:bodyPr>
          <a:lstStyle/>
          <a:p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</a:t>
            </a:r>
            <a:r>
              <a:rPr lang="ru-RU" sz="9600" dirty="0" smtClean="0">
                <a:cs typeface="Times New Roman" pitchFamily="18" charset="0"/>
              </a:rPr>
              <a:t>Выполнил: Хабаров Андрей</a:t>
            </a:r>
          </a:p>
          <a:p>
            <a:r>
              <a:rPr lang="ru-RU" sz="9600" dirty="0" smtClean="0">
                <a:cs typeface="Times New Roman" pitchFamily="18" charset="0"/>
              </a:rPr>
              <a:t>ученик 3 «В» класса</a:t>
            </a:r>
          </a:p>
          <a:p>
            <a:r>
              <a:rPr lang="ru-RU" sz="9600" dirty="0" smtClean="0">
                <a:cs typeface="Times New Roman" pitchFamily="18" charset="0"/>
              </a:rPr>
              <a:t>МБОУ «Лицей №1»</a:t>
            </a:r>
          </a:p>
          <a:p>
            <a:pPr algn="just"/>
            <a:endParaRPr lang="ru-RU" dirty="0"/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8139473" y="0"/>
            <a:ext cx="18473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3471858" cy="56102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</a:p>
          <a:p>
            <a:pPr>
              <a:buNone/>
            </a:pPr>
            <a:r>
              <a:rPr lang="ru-RU" dirty="0" smtClean="0"/>
              <a:t>	Возьмем два стекла: матовое и прозрачное (в моем случае крышки от сметаны), круглой формы по диаметру втулки. Прозрачное стекло закрепите на конце призмы из стекол.</a:t>
            </a:r>
            <a:endParaRPr lang="ru-RU" dirty="0"/>
          </a:p>
        </p:txBody>
      </p:sp>
      <p:pic>
        <p:nvPicPr>
          <p:cNvPr id="4" name="Рисунок 3" descr="Фото007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0800000">
            <a:off x="4572000" y="877019"/>
            <a:ext cx="3786216" cy="5048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692696"/>
            <a:ext cx="3391216" cy="56166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	</a:t>
            </a:r>
          </a:p>
          <a:p>
            <a:pPr>
              <a:buNone/>
            </a:pPr>
            <a:r>
              <a:rPr lang="ru-RU" dirty="0" smtClean="0"/>
              <a:t>	Положим бусины и бисер в конец трубки (там где прозрачное стекло) и наложим матовое стекло поверх втулки (на стороне, где находятся бусины). Закрепим его клеем.</a:t>
            </a:r>
            <a:endParaRPr lang="ru-RU" dirty="0"/>
          </a:p>
        </p:txBody>
      </p:sp>
      <p:pic>
        <p:nvPicPr>
          <p:cNvPr id="4" name="Рисунок 3" descr="Фото007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4876" y="428604"/>
            <a:ext cx="3571900" cy="58136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785794"/>
            <a:ext cx="3178696" cy="55721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С другой стороны калейдоскопа там, где будет смотровое отверстие, наклеиваем вырезанную серединку </a:t>
            </a:r>
            <a:r>
              <a:rPr lang="en-US" dirty="0" smtClean="0"/>
              <a:t>DVD</a:t>
            </a:r>
            <a:r>
              <a:rPr lang="ru-RU" dirty="0" smtClean="0"/>
              <a:t> диска с глазком посередине. Закрепляем все клеем и украшаем калейдоскоп.</a:t>
            </a:r>
            <a:endParaRPr lang="ru-RU" dirty="0"/>
          </a:p>
        </p:txBody>
      </p:sp>
      <p:pic>
        <p:nvPicPr>
          <p:cNvPr id="5" name="Рисунок 4" descr="Фото00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43307" y="1464126"/>
            <a:ext cx="2857520" cy="5080037"/>
          </a:xfrm>
          <a:prstGeom prst="rect">
            <a:avLst/>
          </a:prstGeom>
        </p:spPr>
      </p:pic>
      <p:pic>
        <p:nvPicPr>
          <p:cNvPr id="4" name="Рисунок 3" descr="Фото007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86512" y="357166"/>
            <a:ext cx="2364592" cy="39261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857232"/>
            <a:ext cx="3178696" cy="4656632"/>
          </a:xfrm>
        </p:spPr>
        <p:txBody>
          <a:bodyPr>
            <a:normAutofit/>
          </a:bodyPr>
          <a:lstStyle/>
          <a:p>
            <a:r>
              <a:rPr lang="ru-RU" dirty="0" smtClean="0"/>
              <a:t>Украшаем калейдоскоп, как нам захочется. </a:t>
            </a:r>
          </a:p>
          <a:p>
            <a:endParaRPr lang="ru-RU" dirty="0" smtClean="0"/>
          </a:p>
          <a:p>
            <a:r>
              <a:rPr lang="ru-RU" dirty="0" smtClean="0"/>
              <a:t>Все! Наш калейдоскоп, сделанный своими руками, готов.</a:t>
            </a:r>
            <a:endParaRPr lang="ru-RU" dirty="0"/>
          </a:p>
        </p:txBody>
      </p:sp>
      <p:pic>
        <p:nvPicPr>
          <p:cNvPr id="1026" name="Picture 2" descr="C:\Users\Карина\Desktop\11а\изображение_viber_2023-04-12_13-28-59-2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692696"/>
            <a:ext cx="4561911" cy="5675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0"/>
            <a:ext cx="4680520" cy="90872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Заключение</a:t>
            </a:r>
            <a:endParaRPr lang="ru-RU" sz="4000" dirty="0">
              <a:solidFill>
                <a:schemeClr val="tx1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2018504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800" dirty="0" smtClean="0">
                <a:latin typeface="Constantia" pitchFamily="18" charset="0"/>
                <a:cs typeface="Times New Roman" pitchFamily="18" charset="0"/>
              </a:rPr>
              <a:t>Таким образом, наша гипотеза подтвердилась. Имея под </a:t>
            </a:r>
            <a:r>
              <a:rPr lang="ru-RU" sz="2800" dirty="0" smtClean="0">
                <a:cs typeface="Times New Roman" pitchFamily="18" charset="0"/>
              </a:rPr>
              <a:t>рукой</a:t>
            </a:r>
            <a:r>
              <a:rPr lang="ru-RU" sz="2800" dirty="0" smtClean="0">
                <a:latin typeface="Constantia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cs typeface="Times New Roman" pitchFamily="18" charset="0"/>
              </a:rPr>
              <a:t>материалы</a:t>
            </a:r>
            <a:r>
              <a:rPr lang="ru-RU" sz="2800" dirty="0" smtClean="0">
                <a:latin typeface="Constantia" pitchFamily="18" charset="0"/>
                <a:cs typeface="Times New Roman" pitchFamily="18" charset="0"/>
              </a:rPr>
              <a:t> и желание, сделать хороший подарок, можно изготовить калейдоскоп своими руками.</a:t>
            </a:r>
          </a:p>
          <a:p>
            <a:pPr algn="just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pic>
        <p:nvPicPr>
          <p:cNvPr id="4" name="Рисунок 3" descr="Фото007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14480" y="2786058"/>
            <a:ext cx="2185236" cy="3884865"/>
          </a:xfrm>
          <a:prstGeom prst="rect">
            <a:avLst/>
          </a:prstGeom>
        </p:spPr>
      </p:pic>
      <p:pic>
        <p:nvPicPr>
          <p:cNvPr id="5" name="Рисунок 4" descr="Фото008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5008" y="2428869"/>
            <a:ext cx="2294512" cy="407913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Цель проекта </a:t>
            </a:r>
            <a:r>
              <a:rPr lang="ru-RU" sz="360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-  изготовить калейдоскоп своими руками из подручных материалов</a:t>
            </a:r>
            <a:endParaRPr lang="ru-RU" sz="3600" dirty="0">
              <a:solidFill>
                <a:schemeClr val="tx1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214554"/>
            <a:ext cx="8229600" cy="3857652"/>
          </a:xfrm>
        </p:spPr>
        <p:txBody>
          <a:bodyPr>
            <a:noAutofit/>
          </a:bodyPr>
          <a:lstStyle/>
          <a:p>
            <a:pPr lvl="0">
              <a:buNone/>
            </a:pPr>
            <a:r>
              <a:rPr lang="ru-RU" sz="3200" b="1" dirty="0" smtClean="0">
                <a:cs typeface="Times New Roman" pitchFamily="18" charset="0"/>
              </a:rPr>
              <a:t>Задачи</a:t>
            </a:r>
            <a:r>
              <a:rPr lang="ru-RU" sz="3200" dirty="0" smtClean="0">
                <a:cs typeface="Times New Roman" pitchFamily="18" charset="0"/>
              </a:rPr>
              <a:t>:</a:t>
            </a:r>
            <a:endParaRPr lang="ru-RU" sz="3200" dirty="0" smtClean="0"/>
          </a:p>
          <a:p>
            <a:pPr lvl="0"/>
            <a:r>
              <a:rPr lang="ru-RU" sz="3200" dirty="0" smtClean="0"/>
              <a:t>изучить историю калейдоскопа;</a:t>
            </a:r>
          </a:p>
          <a:p>
            <a:pPr lvl="0"/>
            <a:r>
              <a:rPr lang="ru-RU" sz="3200" dirty="0" smtClean="0"/>
              <a:t>рассмотреть виды калейдоскопов;</a:t>
            </a:r>
          </a:p>
          <a:p>
            <a:pPr lvl="0"/>
            <a:r>
              <a:rPr lang="ru-RU" sz="3200" dirty="0" smtClean="0"/>
              <a:t>изучить </a:t>
            </a:r>
            <a:r>
              <a:rPr lang="ru-RU" sz="2800" dirty="0" smtClean="0"/>
              <a:t>принцип</a:t>
            </a:r>
            <a:r>
              <a:rPr lang="ru-RU" sz="3200" dirty="0" smtClean="0"/>
              <a:t> работы калейдоскопа;</a:t>
            </a:r>
          </a:p>
          <a:p>
            <a:pPr lvl="0"/>
            <a:r>
              <a:rPr lang="ru-RU" sz="3200" dirty="0" smtClean="0"/>
              <a:t>разработать технологию изготовления калейдоскопа.</a:t>
            </a:r>
            <a:endParaRPr lang="ru-RU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71546"/>
            <a:ext cx="7962108" cy="4786346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3200" b="1" dirty="0" smtClean="0">
                <a:cs typeface="Times New Roman" pitchFamily="18" charset="0"/>
              </a:rPr>
              <a:t>		Объект нашего исследования </a:t>
            </a:r>
            <a:r>
              <a:rPr lang="ru-RU" sz="3200" dirty="0" smtClean="0">
                <a:cs typeface="Times New Roman" pitchFamily="18" charset="0"/>
              </a:rPr>
              <a:t>калейдоскоп. </a:t>
            </a:r>
          </a:p>
          <a:p>
            <a:pPr algn="just">
              <a:buNone/>
            </a:pPr>
            <a:r>
              <a:rPr lang="ru-RU" sz="3200" b="1" dirty="0" smtClean="0">
                <a:cs typeface="Times New Roman" pitchFamily="18" charset="0"/>
              </a:rPr>
              <a:t>		Предмет </a:t>
            </a:r>
            <a:r>
              <a:rPr lang="ru-RU" sz="3200" dirty="0" smtClean="0">
                <a:cs typeface="Times New Roman" pitchFamily="18" charset="0"/>
              </a:rPr>
              <a:t>– способ изготовления калейдоскопа своими руками.</a:t>
            </a:r>
          </a:p>
          <a:p>
            <a:pPr algn="just">
              <a:buNone/>
            </a:pPr>
            <a:r>
              <a:rPr lang="ru-RU" sz="3200" dirty="0" smtClean="0">
                <a:cs typeface="Times New Roman" pitchFamily="18" charset="0"/>
              </a:rPr>
              <a:t>		В ходе проекта была выдвинута </a:t>
            </a:r>
          </a:p>
          <a:p>
            <a:pPr algn="just">
              <a:buNone/>
            </a:pPr>
            <a:r>
              <a:rPr lang="ru-RU" sz="3200" b="1" dirty="0" smtClean="0">
                <a:cs typeface="Times New Roman" pitchFamily="18" charset="0"/>
              </a:rPr>
              <a:t>	гипотеза: </a:t>
            </a:r>
            <a:r>
              <a:rPr lang="ru-RU" sz="3200" dirty="0" smtClean="0">
                <a:cs typeface="Times New Roman" pitchFamily="18" charset="0"/>
              </a:rPr>
              <a:t>допустим, что можно изготовить калейдоскоп своими руками из подручных материалов.</a:t>
            </a:r>
          </a:p>
          <a:p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42984"/>
            <a:ext cx="8229600" cy="4714908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Практическая направленность работы</a:t>
            </a:r>
            <a:r>
              <a:rPr lang="ru-RU" sz="3200" dirty="0" smtClean="0"/>
              <a:t>: научиться самостоятельно (и научить других) изготавливать калейдоскоп, используя подручные материалы.</a:t>
            </a:r>
          </a:p>
          <a:p>
            <a:endParaRPr lang="ru-RU" sz="3200" dirty="0" smtClean="0"/>
          </a:p>
          <a:p>
            <a:r>
              <a:rPr lang="ru-RU" sz="3200" b="1" dirty="0" smtClean="0"/>
              <a:t>Конечный результат</a:t>
            </a:r>
            <a:r>
              <a:rPr lang="ru-RU" sz="3200" dirty="0" smtClean="0"/>
              <a:t>: калейдоскоп, сделанный своими руками. </a:t>
            </a:r>
            <a:endParaRPr lang="ru-RU" sz="3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Что такое калейдоскоп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958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	Немного истории</a:t>
            </a:r>
            <a:endParaRPr lang="ru-RU" dirty="0" smtClean="0"/>
          </a:p>
          <a:p>
            <a:r>
              <a:rPr lang="ru-RU" dirty="0" smtClean="0"/>
              <a:t>Калейдоскоп был изобретен сэром Дэвидом </a:t>
            </a:r>
            <a:r>
              <a:rPr lang="ru-RU" dirty="0" err="1" smtClean="0"/>
              <a:t>Брюстером</a:t>
            </a:r>
            <a:r>
              <a:rPr lang="ru-RU" dirty="0" smtClean="0"/>
              <a:t> в 1816 году и запатентован в следующем 1817-ом. Устройство использует </a:t>
            </a:r>
            <a:r>
              <a:rPr lang="ru-RU" dirty="0" err="1" smtClean="0"/>
              <a:t>особеннности</a:t>
            </a:r>
            <a:r>
              <a:rPr lang="ru-RU" dirty="0" smtClean="0"/>
              <a:t> формирования изображений комбинированных наклонных зеркал. В зависимости от количества зеркал и угла между ними, калейдоскоп будет формировать несколько симметричных узоров. </a:t>
            </a:r>
          </a:p>
          <a:p>
            <a:r>
              <a:rPr lang="ru-RU" dirty="0" smtClean="0"/>
              <a:t>С момента своего появления, калейдоскоп позиционировался, в первую очередь, как игрушка, но и практическое применение также нашел.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Устройство и принцип работы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6730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/>
              <a:t>	Калейдоскоп – </a:t>
            </a:r>
            <a:r>
              <a:rPr lang="ru-RU" dirty="0" smtClean="0"/>
              <a:t>это оптический прибор, в основе действия которого лежит принцип отражения света от плоских зеркал, образующих между собой угол </a:t>
            </a:r>
          </a:p>
          <a:p>
            <a:r>
              <a:rPr lang="ru-RU" dirty="0" smtClean="0"/>
              <a:t>Простой калейдоскоп состоит из двух тонких клиновидных зеркальных полос, закрепленных на общем ребре, или из одного листа зеркального алюминия, согнутого под углом 45 или 60 градусов. Зеркала, помещены в трубку со смотровым глазком на одном конце. На другом конце находится плоская камера, которую можно вращать. </a:t>
            </a:r>
          </a:p>
          <a:p>
            <a:r>
              <a:rPr lang="ru-RU" dirty="0" smtClean="0"/>
              <a:t>Камера изготавливается из двух стеклянных дисков, нижний диск служит в качестве рассеивающего экрана. В камеру помещают кусочки из цветного стекла или бусины. При повороте или встряхивании, кусочки внутри камеры падают в различных положениях и освещаются естественным или искусственным светом через рассеивающий экран. 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8472518" cy="128588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+mn-lt"/>
              </a:rPr>
              <a:t>Разновидности</a:t>
            </a:r>
            <a:r>
              <a:rPr lang="ru-RU" b="1" dirty="0" smtClean="0"/>
              <a:t> калейдоскопов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6730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	Сегодня существует несколько основных разновидностей калейдоскопов.</a:t>
            </a:r>
          </a:p>
          <a:p>
            <a:pPr lvl="0"/>
            <a:r>
              <a:rPr lang="ru-RU" dirty="0" smtClean="0"/>
              <a:t>Классический калейдоскоп подразумевает наличие разноцветной засыпки, которая перемещается при вращении корпуса калейдоскопа вокруг своей оси.</a:t>
            </a:r>
          </a:p>
          <a:p>
            <a:pPr lvl="0"/>
            <a:r>
              <a:rPr lang="ru-RU" dirty="0" err="1" smtClean="0"/>
              <a:t>Гелевые</a:t>
            </a:r>
            <a:r>
              <a:rPr lang="ru-RU" dirty="0" smtClean="0"/>
              <a:t> (или масляные) калейдоскопы. Объединяет их всех наличие гелеобразного вещества, в котором присутствует разноцветная засыпка, иногда в виде бисера, цветных стекол.</a:t>
            </a:r>
          </a:p>
          <a:p>
            <a:pPr lvl="0"/>
            <a:r>
              <a:rPr lang="ru-RU" dirty="0" smtClean="0"/>
              <a:t>Калейдоскоп с вращающимися кольцами больше известен в странах Востока, чем в России. Традиционная оптическая схема из трех зеркал внутри отражает узоры, которые создаются вращением одного или двух колец на торце трубки.</a:t>
            </a:r>
          </a:p>
          <a:p>
            <a:pPr lvl="0"/>
            <a:r>
              <a:rPr lang="ru-RU" dirty="0" err="1" smtClean="0"/>
              <a:t>Телейдоскоп</a:t>
            </a:r>
            <a:r>
              <a:rPr lang="ru-RU" dirty="0" smtClean="0"/>
              <a:t> использует зеркала и линзы таким образом, чтобы все рассматриваемые изображения только многократно умножались. 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+mn-lt"/>
              </a:rPr>
              <a:t>Материалы</a:t>
            </a:r>
            <a:r>
              <a:rPr lang="ru-RU" sz="3600" b="1" dirty="0" smtClean="0"/>
              <a:t> и инструменты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68155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sz="2400" dirty="0" smtClean="0"/>
              <a:t>Картонная втулка;</a:t>
            </a:r>
          </a:p>
          <a:p>
            <a:pPr lvl="0"/>
            <a:r>
              <a:rPr lang="ru-RU" sz="2400" dirty="0" smtClean="0"/>
              <a:t>Цветная бумага;</a:t>
            </a:r>
          </a:p>
          <a:p>
            <a:pPr lvl="0"/>
            <a:r>
              <a:rPr lang="ru-RU" sz="2400" dirty="0" smtClean="0"/>
              <a:t>Скотч;</a:t>
            </a:r>
          </a:p>
          <a:p>
            <a:pPr lvl="0"/>
            <a:r>
              <a:rPr lang="ru-RU" sz="2400" dirty="0" smtClean="0"/>
              <a:t>Клей-карандаш;</a:t>
            </a:r>
          </a:p>
          <a:p>
            <a:pPr lvl="0"/>
            <a:r>
              <a:rPr lang="ru-RU" sz="2400" dirty="0" smtClean="0"/>
              <a:t>Пистолет клеевой</a:t>
            </a:r>
          </a:p>
          <a:p>
            <a:pPr lvl="0" fontAlgn="base"/>
            <a:r>
              <a:rPr lang="ru-RU" sz="2400" dirty="0" smtClean="0"/>
              <a:t>Зеркальный картон.</a:t>
            </a:r>
          </a:p>
          <a:p>
            <a:pPr lvl="0" fontAlgn="base"/>
            <a:r>
              <a:rPr lang="ru-RU" sz="2400" dirty="0" smtClean="0"/>
              <a:t>2 круглых стекла (матовое, прозрачное). Я использовал крышки от сметаны, одну из них – зашкурил </a:t>
            </a:r>
            <a:r>
              <a:rPr lang="ru-RU" sz="2400" dirty="0" err="1" smtClean="0"/>
              <a:t>нождачной</a:t>
            </a:r>
            <a:r>
              <a:rPr lang="ru-RU" sz="2400" dirty="0" smtClean="0"/>
              <a:t> бумагой;</a:t>
            </a:r>
          </a:p>
          <a:p>
            <a:pPr lvl="0" fontAlgn="base"/>
            <a:r>
              <a:rPr lang="ru-RU" sz="2400" dirty="0" smtClean="0"/>
              <a:t>Различные бусины и бисер;</a:t>
            </a:r>
          </a:p>
          <a:p>
            <a:pPr lvl="0"/>
            <a:r>
              <a:rPr lang="ru-RU" sz="2400" dirty="0" smtClean="0"/>
              <a:t>Ножницы;</a:t>
            </a:r>
          </a:p>
          <a:p>
            <a:pPr lvl="0"/>
            <a:r>
              <a:rPr lang="ru-RU" sz="2400" dirty="0" smtClean="0"/>
              <a:t>Старый </a:t>
            </a:r>
            <a:r>
              <a:rPr lang="en-US" sz="2400" dirty="0" smtClean="0"/>
              <a:t>DVD </a:t>
            </a:r>
            <a:r>
              <a:rPr lang="ru-RU" sz="2400" dirty="0" smtClean="0"/>
              <a:t>диск.</a:t>
            </a:r>
          </a:p>
          <a:p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+mn-lt"/>
              </a:rPr>
              <a:t>Этапы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857364"/>
            <a:ext cx="3429024" cy="47399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Сложим 3 зеркальные пластинки под углом в 60°блестящей стороной внутрь и перемотаем скотчем. Вставим его в картонную втулку.</a:t>
            </a:r>
            <a:endParaRPr lang="ru-RU" dirty="0"/>
          </a:p>
        </p:txBody>
      </p:sp>
      <p:pic>
        <p:nvPicPr>
          <p:cNvPr id="4" name="Рисунок 3" descr="Фото007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9058" y="428604"/>
            <a:ext cx="4572032" cy="60960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313</TotalTime>
  <Words>204</Words>
  <Application>Microsoft Office PowerPoint</Application>
  <PresentationFormat>Экран (4:3)</PresentationFormat>
  <Paragraphs>55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Учебно-исследовательская работа   Тема:  «Калейдоскоп – игрушка?»</vt:lpstr>
      <vt:lpstr>Цель проекта -  изготовить калейдоскоп своими руками из подручных материалов</vt:lpstr>
      <vt:lpstr>Презентация PowerPoint</vt:lpstr>
      <vt:lpstr>Презентация PowerPoint</vt:lpstr>
      <vt:lpstr>Что такое калейдоскоп </vt:lpstr>
      <vt:lpstr>Устройство и принцип работы </vt:lpstr>
      <vt:lpstr>Разновидности калейдоскопов </vt:lpstr>
      <vt:lpstr>Материалы и инструменты </vt:lpstr>
      <vt:lpstr>Этапы:</vt:lpstr>
      <vt:lpstr>Презентация PowerPoint</vt:lpstr>
      <vt:lpstr>Презентация PowerPoint</vt:lpstr>
      <vt:lpstr>Презентация PowerPoint</vt:lpstr>
      <vt:lpstr>Презентация PowerPoint</vt:lpstr>
      <vt:lpstr>Заключение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Детский калейдоскоп своими руками</dc:title>
  <dc:creator>1</dc:creator>
  <cp:lastModifiedBy>Карина</cp:lastModifiedBy>
  <cp:revision>36</cp:revision>
  <dcterms:created xsi:type="dcterms:W3CDTF">2014-02-22T08:33:48Z</dcterms:created>
  <dcterms:modified xsi:type="dcterms:W3CDTF">2023-04-12T08:31:32Z</dcterms:modified>
</cp:coreProperties>
</file>