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7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0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92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20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52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6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0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221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7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8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1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B606083-05E2-4CE4-829B-5B763C7D27F5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A179A56-61B7-440C-AC70-47051FA2C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83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2882" y="601226"/>
            <a:ext cx="9426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№16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9126" y="3303110"/>
            <a:ext cx="7986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 Кукла «Донская казачка»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9819" y="5803536"/>
            <a:ext cx="30570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Герасимова М.В.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6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934200"/>
          </a:xfrm>
        </p:spPr>
      </p:pic>
    </p:spTree>
    <p:extLst>
      <p:ext uri="{BB962C8B-B14F-4D97-AF65-F5344CB8AC3E}">
        <p14:creationId xmlns:p14="http://schemas.microsoft.com/office/powerpoint/2010/main" val="3912889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770909" y="87976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260764" y="304801"/>
            <a:ext cx="583276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кукол было сугубо женским делом. Считалось, чем сосредоточеннее 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увлечённее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маленькая казачка играет в куклы, тем счастливее сложится её взрослая жизнь.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условие при изготовлении куклы – соблюдать традиции донского казачества, не забывая об элементах казачьего костюма. Это баска, застёжка, длинные рукава с кружевами и два фартука. Один из них – нарядный с вышивкой, а другой, скажем, будничный. Объясняется это тем, что когда казачка подносила кувшин с водой мужу, чтобы он вымыл руки, то её муж – донской казак – вытирал руки о будничный фартук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490" y="550750"/>
            <a:ext cx="3616035" cy="509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0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25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38545"/>
            <a:ext cx="9810539" cy="297872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традиций, существующих на Дону, очень многообразная 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многофункциональная.</a:t>
            </a: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Все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куколки можно классифицировать на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(свадебные, урожайные и другие),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праздничные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(ангелы,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нитяночки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613" y="2577239"/>
            <a:ext cx="5666509" cy="39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82" y="-146784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211" y="529540"/>
            <a:ext cx="5592662" cy="2780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крупенички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были главной особенностью каждой кухни станиц и хуторов. На Дону все хозяйки хранили крупу в специальных двойных мешочках, внутренний – льняной, предохранял от жучков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11" y="3310340"/>
            <a:ext cx="3681799" cy="27613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638" y="222088"/>
            <a:ext cx="3671455" cy="30601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56147" y="3546614"/>
            <a:ext cx="56249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мешочки очень похожи на куколок, потому что шились из ярких кусочков ткани, имитирующих наряд хозяйки; имели три перетяжки из яркой тесьмы: по линии шеи, талии и темечка, которые стягивали после того, как отсыпалась крупа для варки. Лицо никогда не вышивали. </a:t>
            </a:r>
          </a:p>
        </p:txBody>
      </p:sp>
    </p:spTree>
    <p:extLst>
      <p:ext uri="{BB962C8B-B14F-4D97-AF65-F5344CB8AC3E}">
        <p14:creationId xmlns:p14="http://schemas.microsoft.com/office/powerpoint/2010/main" val="26529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394" y="893757"/>
            <a:ext cx="4599709" cy="5126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63085" y="247426"/>
            <a:ext cx="3265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Зольная кукла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1121" y="1289304"/>
            <a:ext cx="5292436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Охранял такой оберег семейный очаг и благополучие.</a:t>
            </a:r>
          </a:p>
          <a:p>
            <a:pPr marL="180000"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ее создания использовалась зола из домашнего очага. Шарик золы был головой поделки, все остальное доделывалось из ткани. Тканевая кукла оберег очень часто передавался от матери к дочери, когда она выходила замуж. Кроме того, изготавливалась кукла и при переезде на новое место, чтобы из старого дома забрать силу очага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83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902" y="666681"/>
            <a:ext cx="10401715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Зольная кукла – оберегала семейное благополучие и очаг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08468" y="969818"/>
            <a:ext cx="6759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оберегала семейное благополучие и очаг</a:t>
            </a:r>
          </a:p>
        </p:txBody>
      </p:sp>
    </p:spTree>
    <p:extLst>
      <p:ext uri="{BB962C8B-B14F-4D97-AF65-F5344CB8AC3E}">
        <p14:creationId xmlns:p14="http://schemas.microsoft.com/office/powerpoint/2010/main" val="164238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739" y="450272"/>
            <a:ext cx="10058400" cy="161931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куколки – теплушки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у наших прапрабабушек, как они выглядели точно никто не скажет, вот такие варианты мы нашли в интернете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98" y="2230582"/>
            <a:ext cx="3863956" cy="3893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181" y="1690254"/>
            <a:ext cx="3900054" cy="39000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908" y="2230582"/>
            <a:ext cx="3484419" cy="389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44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945" y="380353"/>
            <a:ext cx="9892146" cy="36790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каждой хозяйки была своя особенная куколка- потому что при изготовлении каждая вкладывала в нее часть своей души.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сегодня мы сделаем своих куколок.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нам потребуется: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4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42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11754</TotalTime>
  <Words>393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Cambria</vt:lpstr>
      <vt:lpstr>Rockwell</vt:lpstr>
      <vt:lpstr>Rockwell Condensed</vt:lpstr>
      <vt:lpstr>Times New Roman</vt:lpstr>
      <vt:lpstr>Wingdings</vt:lpstr>
      <vt:lpstr>Дерево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Ноутбук</cp:lastModifiedBy>
  <cp:revision>20</cp:revision>
  <dcterms:created xsi:type="dcterms:W3CDTF">2024-02-04T16:58:14Z</dcterms:created>
  <dcterms:modified xsi:type="dcterms:W3CDTF">2024-02-19T09:33:19Z</dcterms:modified>
</cp:coreProperties>
</file>