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взаимодействия детского сада и семьи по воспитанию у дошкольников экологической культуры»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sun9-33.userapi.com/impg/y6D8FJY8o2QUtX0RpawE_y-ZpJoJ9d5SijYI0Q/YFrYxAp73uo.jpg?size=1280x720&amp;quality=95&amp;sign=23faf0ff0b48ed432fc5ba5101f3c3bf&amp;type=album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8922" y="1071546"/>
            <a:ext cx="8046156" cy="505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Выставка совместного творчества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Осенняя фантазия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sun9-14.userapi.com/impg/DwLsMY5dr7fBWbJQ1I9tezvkW6ol8LuXLP7PTA/-ep8l_AeMC0.jpg?size=808x1080&amp;quality=95&amp;sign=e7e35d028d50000bd9ef488a1d1eec58&amp;type=album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3500430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un9-67.userapi.com/impg/IlOO0vxh211e6UN9z-f4uSZklXJ2xTUFtMD0ZA/fs9SM1RGvmA.jpg?size=810x1080&amp;quality=95&amp;sign=2565303e6674fb11ea5c59a5936030ef&amp;type=album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588" y="1500175"/>
            <a:ext cx="5286412" cy="53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Наши ребята прошли посвящение в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эколята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- дошколята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sun9-50.userapi.com/impg/VDRBaFjPkVof8311hhgAQNE4ou4SCS21tuwaHA/AfG5Pe-98CE.jpg?size=1280x960&amp;quality=95&amp;sign=1101056538f6354fab67bf6089c337b8&amp;type=album"/>
          <p:cNvPicPr>
            <a:picLocks noGrp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sun9-71.userapi.com/impg/Oh60aDiVsLZvEnXzIOhFbkN5PW4cAB6UacDMXA/gPHJryMGCQw.jpg?size=1280x960&amp;quality=95&amp;sign=c5b34a2303b1ff18453411b152be62e9&amp;type=album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940425" cy="4455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3" descr="https://sun9-12.userapi.com/impg/-56miHBrqXpHYC5IizLqUf3V1mGLgWh9I1Y31w/VN5Gs2Sr3k4.jpg?size=1280x960&amp;quality=95&amp;sign=6ddaa669c78de471c99b9edeaa47add4&amp;type=album"/>
          <p:cNvPicPr>
            <a:picLocks noGrp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 bwMode="auto">
          <a:xfrm>
            <a:off x="941916" y="1600200"/>
            <a:ext cx="6498167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Выставка поделок </a:t>
            </a:r>
            <a:r>
              <a:rPr lang="en-US" dirty="0" smtClean="0"/>
              <a:t>“</a:t>
            </a:r>
            <a:r>
              <a:rPr lang="ru-RU" dirty="0" smtClean="0"/>
              <a:t>Новогодние чудеса</a:t>
            </a:r>
            <a:r>
              <a:rPr lang="en-US" dirty="0" smtClean="0"/>
              <a:t>”</a:t>
            </a:r>
            <a:endParaRPr lang="ru-RU" dirty="0"/>
          </a:p>
        </p:txBody>
      </p:sp>
      <p:pic>
        <p:nvPicPr>
          <p:cNvPr id="4" name="Содержимое 3" descr="https://sun9-45.userapi.com/impg/ba20x0Z6rlUJAptS_J5k6PMOAviDFJ0FMNNTaw/EVBf5Wde_EI.jpg?size=810x1080&amp;quality=95&amp;sign=2fe0b2852278cf45fb6cba3fc92f92ec&amp;type=album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414337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un9-42.userapi.com/impg/RR-V0hOjWAbfaF06mFfBWC7sfQn7E3r_WbG1XQ/o5IfX3WCGnI.jpg?size=810x1080&amp;quality=95&amp;sign=a2a420de2b8626498da832f38249791c&amp;type=album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428736"/>
            <a:ext cx="450056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Экологический проект</a:t>
            </a:r>
            <a:endParaRPr lang="ru-RU" dirty="0"/>
          </a:p>
        </p:txBody>
      </p:sp>
      <p:pic>
        <p:nvPicPr>
          <p:cNvPr id="4" name="Содержимое 3" descr="https://sun9-5.userapi.com/impg/nRgubo6hHVgX72Ewyqs2yqPy_Ep9x6xkYKxrsw/BcYTKBNd3Ik.jpg?size=1280x720&amp;quality=95&amp;sign=034d4602b71280aa6614ea999303561e&amp;type=album"/>
          <p:cNvPicPr>
            <a:picLocks noGrp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6750"/>
            <a:ext cx="7467600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sun9-64.userapi.com/impg/Qdk_6XTIWbNVz1LODDHNk0EJnVB5QGJy1RRzAw/ddseyTSUA-M.jpg?size=810x1080&amp;quality=95&amp;sign=8a16570e65c5da95f38c8637c166ccac&amp;type=album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862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un9-77.userapi.com/impg/2WdYj7Thp88KjwPoaatexhi1Foh5fYR76nR3IQ/AoXtLRcPKP0.jpg?size=810x1080&amp;quality=95&amp;sign=11a5f2d2c2b97addd4162fcbd983f7c0&amp;type=album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0"/>
            <a:ext cx="47863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sun9-66.userapi.com/impg/orftqDiZ9wt2bjCQ7ujZeYvXyTYjpVW9y05cEg/Fg9eYmtBux4.jpg?size=1280x960&amp;quality=95&amp;sign=0cfd2782108afd2ae120915f64e4d7ed&amp;type=album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7786741" cy="5626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sun9-78.userapi.com/impg/ivYsKZKaM59wDy7iARtGoxYNIndZlNCgwmgtUg/QnmbVLGfU-8.jpg?size=810x1080&amp;quality=95&amp;sign=e0195b3cb90bce66126c092a76863169&amp;type=album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1433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un9-58.userapi.com/impg/gTKUOzvDr8G2aSh3NBDvlW694KHZkU7FU_fLGQ/VBmIIUEqsqM.jpg?size=1280x964&amp;quality=95&amp;sign=7f7c110c3de0ebee535fcfef5cdab7b2&amp;type=album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384117"/>
            <a:ext cx="5214942" cy="4473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sun9-49.userapi.com/impg/3yrRnQDCS8S1kZhnqYX4Z26EeKr6U1H4P7cAHQ/6IxLAQmYif0.jpg?size=1280x964&amp;quality=95&amp;sign=63d39db394d69ad726702cddda1d80e0&amp;type=album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643997" cy="5840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Экологическая 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культура — это знания, практические навыки, эстетические переживания , эмоциональное отношение и практические поступки, и поведение детей (сопереживание, сочувствие, интерес и желание оказать помощь природе, умение любоваться ее красотой и т. д.).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417638"/>
          </a:xfrm>
        </p:spPr>
        <p:txBody>
          <a:bodyPr>
            <a:normAutofit fontScale="90000"/>
          </a:bodyPr>
          <a:lstStyle/>
          <a:p>
            <a:r>
              <a:rPr lang="ru-RU" sz="2700" i="1" dirty="0" smtClean="0"/>
              <a:t/>
            </a:r>
            <a:br>
              <a:rPr lang="ru-RU" sz="2700" i="1" dirty="0" smtClean="0"/>
            </a:br>
            <a:r>
              <a:rPr lang="ru-RU" sz="2700" i="1" dirty="0" smtClean="0"/>
              <a:t/>
            </a:r>
            <a:br>
              <a:rPr lang="ru-RU" sz="2700" i="1" dirty="0" smtClean="0"/>
            </a:br>
            <a:r>
              <a:rPr lang="ru-RU" sz="2700" i="1" dirty="0" smtClean="0"/>
              <a:t/>
            </a:r>
            <a:br>
              <a:rPr lang="ru-RU" sz="2700" i="1" dirty="0" smtClean="0"/>
            </a:br>
            <a:r>
              <a:rPr lang="ru-RU" sz="2700" i="1" dirty="0" smtClean="0"/>
              <a:t/>
            </a:r>
            <a:br>
              <a:rPr lang="ru-RU" sz="2700" i="1" dirty="0" smtClean="0"/>
            </a:br>
            <a:r>
              <a:rPr lang="ru-RU" sz="2700" i="1" dirty="0" smtClean="0"/>
              <a:t/>
            </a:r>
            <a:br>
              <a:rPr lang="ru-RU" sz="2700" i="1" dirty="0" smtClean="0"/>
            </a:br>
            <a:r>
              <a:rPr lang="ru-RU" sz="2700" i="1" dirty="0" smtClean="0"/>
              <a:t/>
            </a:r>
            <a:br>
              <a:rPr lang="ru-RU" sz="2700" i="1" dirty="0" smtClean="0"/>
            </a:br>
            <a:r>
              <a:rPr lang="ru-RU" sz="2700" i="1" dirty="0" smtClean="0"/>
              <a:t/>
            </a:r>
            <a:br>
              <a:rPr lang="ru-RU" sz="2700" i="1" dirty="0" smtClean="0"/>
            </a:br>
            <a:r>
              <a:rPr lang="ru-RU" sz="2700" i="1" dirty="0" smtClean="0"/>
              <a:t/>
            </a:r>
            <a:br>
              <a:rPr lang="ru-RU" sz="2700" i="1" dirty="0" smtClean="0"/>
            </a:br>
            <a:r>
              <a:rPr lang="ru-RU" sz="2700" i="1" dirty="0" smtClean="0"/>
              <a:t/>
            </a:r>
            <a:br>
              <a:rPr lang="ru-RU" sz="2700" i="1" dirty="0" smtClean="0"/>
            </a:br>
            <a:r>
              <a:rPr lang="ru-RU" sz="2700" i="1" dirty="0" smtClean="0"/>
              <a:t/>
            </a:r>
            <a:br>
              <a:rPr lang="ru-RU" sz="2700" i="1" dirty="0" smtClean="0"/>
            </a:br>
            <a:r>
              <a:rPr lang="ru-RU" sz="2700" i="1" dirty="0" smtClean="0"/>
              <a:t/>
            </a:r>
            <a:br>
              <a:rPr lang="ru-RU" sz="2700" i="1" dirty="0" smtClean="0"/>
            </a:br>
            <a:r>
              <a:rPr lang="ru-RU" sz="2700" i="1" dirty="0" smtClean="0"/>
              <a:t/>
            </a:r>
            <a:br>
              <a:rPr lang="ru-RU" sz="2700" i="1" dirty="0" smtClean="0"/>
            </a:br>
            <a:r>
              <a:rPr lang="ru-RU" sz="2700" i="1" dirty="0" smtClean="0"/>
              <a:t/>
            </a:r>
            <a:br>
              <a:rPr lang="ru-RU" sz="2700" i="1" dirty="0" smtClean="0"/>
            </a:br>
            <a:r>
              <a:rPr lang="ru-RU" sz="2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Формы </a:t>
            </a:r>
            <a:r>
              <a:rPr lang="ru-RU" sz="22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взаимодействия педагога с родителями по формированию экологической культуры дошкольников.</a:t>
            </a:r>
            <a:r>
              <a:rPr lang="ru-RU" sz="31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1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000240"/>
            <a:ext cx="7467600" cy="447371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1.Традиционные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-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 внутри детского сада (с родителями воспитанников ДОУ);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пределами детского сада (через рекомендации и советы на официальном сайте ДОУ, средства массовой информации и др.).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Интерактивные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Информационно-аналитические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формы организации общения с родителями (опрос, анкетирование, мониторинг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b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Досуговые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формы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Наглядно-познавательные формы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b="1" dirty="0" smtClean="0"/>
              <a:t> </a:t>
            </a:r>
          </a:p>
          <a:p>
            <a:pPr>
              <a:buFontTx/>
              <a:buChar char="-"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Виртуальные формы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fontScale="92500" lnSpcReduction="10000"/>
          </a:bodyPr>
          <a:lstStyle/>
          <a:p>
            <a:r>
              <a:rPr lang="ru-RU" sz="30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Таким образом, использование в ДОУ данных форм взаимодействия с родителями по формированию экологической культуры дошкольников позволяет повысить родительскую компетенцию, родители принимают активное участие в воспитании и образовании своих детей, не занимают позицию стороннего наблюдателя. Такое взаимодействие помогает создать для детей более благоприятную обстановку в семье. Родители в первую очередь должны стать примером для детей, так как они являются главным авторитетом в их жизни.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Акция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осади свое дерево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sun9-28.userapi.com/impf/gQhuUazcnh3ed6E6QOnmWRoHEb0ArTxwo4EmAQ/-i1YywjJWMI.jpg?size=810x1080&amp;quality=95&amp;sign=fe7f5409780edbf40056c5a9d84f16f7&amp;type=album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00174"/>
            <a:ext cx="4143404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un9-46.userapi.com/impf/ti7uf-e0v894c5XtgacMb8QX6we0dnQKCZnbtQ/KPw4mynmP0Y.jpg?size=810x1080&amp;quality=95&amp;sign=df67ec31db3b157938e454f7534b92b4&amp;type=album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571612"/>
            <a:ext cx="4643438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sun9-54.userapi.com/impf/wZVkYxbjJ6RWPezpXa3KY5kJaijiwYqrwruqOA/_jYt0FmX6b4.jpg?size=810x1080&amp;quality=95&amp;sign=d492b58a40be3d50cd8d25939d3a8221&amp;type=album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862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sun9-8.userapi.com/impf/DBHltAexfeAeD_U3gaHjaUH9uDU2FRXfsZ_Dhw/GvsKQpQo8NE.jpg?size=810x1080&amp;quality=95&amp;sign=7f657cb83f454e01f00fafd7f43d49c7&amp;type=alb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6415" y="1"/>
            <a:ext cx="472758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sun9-80.userapi.com/impg/31WATwDgvIKpBZeE_d1o-sjRaE9FxvUUK66oPA/F9qOkpEEvLg.jpg?size=810x1080&amp;quality=95&amp;sign=c7a645afe7a9584c6a541e82b27d4b7f&amp;type=album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92905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sun9-58.userapi.com/impg/ybXY1VRGc3Uchefm4KZqCNatZxcNaZGKX99UXw/-oqhIgiDaDg.jpg?size=810x1080&amp;quality=95&amp;sign=238c7751abdfe9460357a04445660966&amp;type=album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0"/>
            <a:ext cx="51435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Проходят игровые программы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Юным морякам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sun9-65.userapi.com/impg/SnihLb-XWlJ8oID0wOmZl3EAG5LAnsLaDzTZaA/lmSXGtOAxO8.jpg?size=1280x720&amp;quality=95&amp;sign=8aff0e296c5be6f0deabde2445a454d7&amp;type=album"/>
          <p:cNvPicPr>
            <a:picLocks noGrp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936750"/>
            <a:ext cx="7467600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164</TotalTime>
  <Words>178</Words>
  <PresentationFormat>Экран (4:3)</PresentationFormat>
  <Paragraphs>19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  «Организация взаимодействия детского сада и семьи по воспитанию у дошкольников экологической культуры» </vt:lpstr>
      <vt:lpstr>Слайд 2</vt:lpstr>
      <vt:lpstr>             Формы взаимодействия педагога с родителями по формированию экологической культуры дошкольников. </vt:lpstr>
      <vt:lpstr>Слайд 4</vt:lpstr>
      <vt:lpstr>Слайд 5</vt:lpstr>
      <vt:lpstr>Акция “Посади свое дерево”</vt:lpstr>
      <vt:lpstr>Слайд 7</vt:lpstr>
      <vt:lpstr>Слайд 8</vt:lpstr>
      <vt:lpstr>Проходят игровые программы “Юным морякам”</vt:lpstr>
      <vt:lpstr>Слайд 10</vt:lpstr>
      <vt:lpstr>Выставка совместного творчества“Осенняя фантазия”</vt:lpstr>
      <vt:lpstr>Наши ребята прошли посвящение в эколята - дошколята</vt:lpstr>
      <vt:lpstr>Слайд 13</vt:lpstr>
      <vt:lpstr>Выставка поделок “Новогодние чудеса”</vt:lpstr>
      <vt:lpstr>Экологический проект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«Организация взаимодействия детского сада и семьи по воспитанию у дошкольников экологической культуры» </dc:title>
  <dc:creator>admin</dc:creator>
  <cp:lastModifiedBy>admin</cp:lastModifiedBy>
  <cp:revision>20</cp:revision>
  <dcterms:created xsi:type="dcterms:W3CDTF">2024-01-15T09:58:13Z</dcterms:created>
  <dcterms:modified xsi:type="dcterms:W3CDTF">2024-03-25T11:06:46Z</dcterms:modified>
</cp:coreProperties>
</file>