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BDE558-10BB-40B1-9EC2-8B76119D58DF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1774B3-D331-4F2E-AE1B-578CC96E0BC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753376" cy="12715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Муниципальное  казенное образовательное учреждение  </a:t>
            </a:r>
            <a:r>
              <a:rPr lang="ru-RU" sz="3100" dirty="0" err="1" smtClean="0"/>
              <a:t>Сосновской</a:t>
            </a:r>
            <a:r>
              <a:rPr lang="ru-RU" sz="3100" dirty="0" smtClean="0"/>
              <a:t> СШ дошкольной группы  </a:t>
            </a:r>
            <a:r>
              <a:rPr lang="ru-RU" sz="3100" dirty="0" smtClean="0"/>
              <a:t>«</a:t>
            </a:r>
            <a:r>
              <a:rPr lang="ru-RU" sz="3100" dirty="0" err="1" smtClean="0"/>
              <a:t>Семицветик</a:t>
            </a:r>
            <a:r>
              <a:rPr lang="ru-RU" sz="31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286124"/>
            <a:ext cx="4387600" cy="16950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ИНТЕРНЕТ-ПОРТФОЛИО</a:t>
            </a:r>
          </a:p>
          <a:p>
            <a:endParaRPr lang="ru-RU" dirty="0" smtClean="0"/>
          </a:p>
          <a:p>
            <a:r>
              <a:rPr lang="ru-RU" dirty="0" smtClean="0"/>
              <a:t>УЧАСТНИКА МУНИЦИПАЛЬНОГО КОНКУРСА</a:t>
            </a:r>
          </a:p>
          <a:p>
            <a:endParaRPr lang="ru-RU" dirty="0" smtClean="0"/>
          </a:p>
          <a:p>
            <a:r>
              <a:rPr lang="ru-RU" dirty="0" smtClean="0"/>
              <a:t>«ВОСПИТАТЕЛЬ ГОДА </a:t>
            </a:r>
            <a:r>
              <a:rPr lang="ru-RU" dirty="0" smtClean="0"/>
              <a:t>2024 г»</a:t>
            </a:r>
            <a:endParaRPr lang="ru-RU" dirty="0"/>
          </a:p>
        </p:txBody>
      </p:sp>
      <p:pic>
        <p:nvPicPr>
          <p:cNvPr id="5" name="Рисунок 4" descr="мхит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2786058"/>
            <a:ext cx="3786214" cy="38192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400948" cy="51033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Эссе- Я педагог!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610244"/>
          </a:xfrm>
        </p:spPr>
        <p:txBody>
          <a:bodyPr>
            <a:noAutofit/>
          </a:bodyPr>
          <a:lstStyle/>
          <a:p>
            <a:r>
              <a:rPr lang="ru-RU" sz="1400" dirty="0" smtClean="0"/>
              <a:t>  На свете есть тысячи профессий, все они нужные и интересные. Но каждый человек должен выбрать ту, которая бы радовала его и приносила удовольствие. </a:t>
            </a:r>
            <a:r>
              <a:rPr lang="ru-RU" sz="1400" dirty="0" smtClean="0"/>
              <a:t>Выбор профессии </a:t>
            </a:r>
            <a:r>
              <a:rPr lang="ru-RU" sz="1400" dirty="0" smtClean="0"/>
              <a:t>– очень важный шаг в жизни каждого человека, чем удачнее сделан выбор, тем интереснее, насыщеннее и успешней будет жизненный путь.</a:t>
            </a:r>
          </a:p>
          <a:p>
            <a:r>
              <a:rPr lang="ru-RU" sz="1400" dirty="0" smtClean="0"/>
              <a:t>       Мой путь к профессии воспитателя был долгим.  Так сложились обстоятельства моей жизни, или сама судьба решила предоставить возможность сначала поработать в других сферах деятельности. Затем повернула мой путь к профессии воспитателя детского сада.</a:t>
            </a:r>
          </a:p>
          <a:p>
            <a:r>
              <a:rPr lang="ru-RU" sz="1400" dirty="0" smtClean="0"/>
              <a:t>   Попав в детский сад, я поняла, что не получала ранее такого удовольствия от работы. Это самая удивительная страна, где каждый день не похож на предыдущий, где каждый миг – это поиск чего-то нового, интересного, где нет времени скучать. Детский сад – это особый мир, где нужно быть интересным для окружающих тебя людей, дарить детям свою энергию, знания, умения. Поэтому в детском саду работают только самые стойкие, терпеливые, мужественные, искренние, ответственные, творческие, добрые, удивительные люди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r>
              <a:rPr lang="ru-RU" sz="1400" dirty="0" smtClean="0"/>
              <a:t>      За </a:t>
            </a:r>
            <a:r>
              <a:rPr lang="ru-RU" sz="1400" dirty="0" smtClean="0"/>
              <a:t>19 </a:t>
            </a:r>
            <a:r>
              <a:rPr lang="ru-RU" sz="1400" dirty="0" smtClean="0"/>
              <a:t>лет работы в детском саду </a:t>
            </a:r>
            <a:r>
              <a:rPr lang="ru-RU" sz="1400" dirty="0" smtClean="0"/>
              <a:t>свою </a:t>
            </a:r>
            <a:r>
              <a:rPr lang="ru-RU" sz="1400" dirty="0" smtClean="0"/>
              <a:t>задачу в работе с детьми вижу в том, чтобы не переделывать или перевоспитывать ребёнка, а понять и принять его таким, какой он есть, развить, обогатить личность ребёнка знаниями, умениями, эмоциями, жизненным опытом. Это не всегда легко, но я ищу, пробую, ошибаюсь, работаю над собой, радуюсь успехам.    </a:t>
            </a:r>
          </a:p>
          <a:p>
            <a:r>
              <a:rPr lang="ru-RU" sz="1400" dirty="0" smtClean="0"/>
              <a:t>      </a:t>
            </a:r>
            <a:r>
              <a:rPr lang="ru-RU" sz="1400" dirty="0" smtClean="0"/>
              <a:t>  В своей педагогической работе я активно применяю информационно-коммуникационные технологии, так как современную образовательную деятельность невозможно представить без технических средств обучения. Но, никакой, даже самый современный компьютер не заменит воспитателя, его эмоционального слова. В современных условиях, чтобы соответствовать постоянно изменяющимся потребностям общества, нужно настойчиво искать новую информацию, профессионально её использовать. Я, как педагог, нахожусь в постоянном профессиональном поиске своего «я» в профессии.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Информационная карта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3244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endParaRPr lang="ru-RU" sz="2800" dirty="0" smtClean="0"/>
          </a:p>
          <a:p>
            <a:r>
              <a:rPr lang="ru-RU" sz="6400" dirty="0" smtClean="0"/>
              <a:t>Ф.И.О. </a:t>
            </a:r>
            <a:r>
              <a:rPr lang="ru-RU" sz="6400" dirty="0" err="1" smtClean="0"/>
              <a:t>Мхитарян</a:t>
            </a:r>
            <a:r>
              <a:rPr lang="ru-RU" sz="6400" dirty="0" smtClean="0"/>
              <a:t> Наталья Васильевна</a:t>
            </a:r>
            <a:endParaRPr lang="ru-RU" sz="6400" dirty="0" smtClean="0"/>
          </a:p>
          <a:p>
            <a:endParaRPr lang="ru-RU" sz="6400" dirty="0" smtClean="0"/>
          </a:p>
          <a:p>
            <a:r>
              <a:rPr lang="ru-RU" sz="6400" dirty="0" smtClean="0"/>
              <a:t>Дата рождения: </a:t>
            </a:r>
            <a:r>
              <a:rPr lang="ru-RU" sz="6400" dirty="0" smtClean="0"/>
              <a:t>15.09.1984г.</a:t>
            </a:r>
            <a:endParaRPr lang="ru-RU" sz="6400" dirty="0" smtClean="0"/>
          </a:p>
          <a:p>
            <a:endParaRPr lang="ru-RU" sz="6400" dirty="0" smtClean="0"/>
          </a:p>
          <a:p>
            <a:r>
              <a:rPr lang="ru-RU" sz="6400" dirty="0" smtClean="0"/>
              <a:t>Образование: высшее</a:t>
            </a:r>
          </a:p>
          <a:p>
            <a:endParaRPr lang="ru-RU" sz="6400" dirty="0" smtClean="0"/>
          </a:p>
          <a:p>
            <a:r>
              <a:rPr lang="ru-RU" sz="6400" dirty="0" smtClean="0"/>
              <a:t>Место </a:t>
            </a:r>
            <a:r>
              <a:rPr lang="ru-RU" sz="6400" dirty="0" smtClean="0"/>
              <a:t>учебы: Федеральное государственное бюджетное образовательное учреждение высшего  </a:t>
            </a:r>
            <a:r>
              <a:rPr lang="ru-RU" sz="6400" dirty="0" err="1" smtClean="0"/>
              <a:t>оброзования</a:t>
            </a:r>
            <a:r>
              <a:rPr lang="ru-RU" sz="6400" dirty="0" smtClean="0"/>
              <a:t> «Ульяновский государственный </a:t>
            </a:r>
            <a:r>
              <a:rPr lang="ru-RU" sz="6400" dirty="0" err="1" smtClean="0"/>
              <a:t>педагогическитй</a:t>
            </a:r>
            <a:r>
              <a:rPr lang="ru-RU" sz="6400" dirty="0" smtClean="0"/>
              <a:t> университет имени И.Н Ульянова» г. Ульяновск</a:t>
            </a:r>
            <a:endParaRPr lang="ru-RU" sz="6400" dirty="0" smtClean="0"/>
          </a:p>
          <a:p>
            <a:endParaRPr lang="ru-RU" sz="6400" dirty="0" smtClean="0"/>
          </a:p>
          <a:p>
            <a:r>
              <a:rPr lang="ru-RU" sz="6400" dirty="0" smtClean="0"/>
              <a:t>Место работы: МКОУ </a:t>
            </a:r>
            <a:r>
              <a:rPr lang="ru-RU" sz="6400" dirty="0" err="1" smtClean="0"/>
              <a:t>Сосновская</a:t>
            </a:r>
            <a:r>
              <a:rPr lang="ru-RU" sz="6400" dirty="0" smtClean="0"/>
              <a:t> СШ </a:t>
            </a:r>
            <a:r>
              <a:rPr lang="ru-RU" sz="6400" dirty="0" err="1" smtClean="0"/>
              <a:t>д</a:t>
            </a:r>
            <a:r>
              <a:rPr lang="ru-RU" sz="6400" dirty="0" smtClean="0"/>
              <a:t>/г «</a:t>
            </a:r>
            <a:r>
              <a:rPr lang="ru-RU" sz="6400" dirty="0" err="1" smtClean="0"/>
              <a:t>Семицветик</a:t>
            </a:r>
            <a:r>
              <a:rPr lang="ru-RU" sz="6400" dirty="0" smtClean="0"/>
              <a:t>»</a:t>
            </a:r>
          </a:p>
          <a:p>
            <a:endParaRPr lang="ru-RU" sz="6400" dirty="0" smtClean="0"/>
          </a:p>
          <a:p>
            <a:r>
              <a:rPr lang="ru-RU" sz="6400" dirty="0" smtClean="0"/>
              <a:t>Занимаемая должность</a:t>
            </a:r>
            <a:r>
              <a:rPr lang="ru-RU" sz="6400" dirty="0" smtClean="0"/>
              <a:t>: Учитель-логопед, </a:t>
            </a:r>
            <a:r>
              <a:rPr lang="ru-RU" sz="6400" dirty="0" smtClean="0"/>
              <a:t>воспитатель</a:t>
            </a:r>
          </a:p>
          <a:p>
            <a:endParaRPr lang="ru-RU" sz="6400" dirty="0" smtClean="0"/>
          </a:p>
          <a:p>
            <a:r>
              <a:rPr lang="ru-RU" sz="6400" dirty="0" smtClean="0"/>
              <a:t>Стаж работы:</a:t>
            </a:r>
          </a:p>
          <a:p>
            <a:endParaRPr lang="ru-RU" sz="6400" dirty="0" smtClean="0"/>
          </a:p>
          <a:p>
            <a:r>
              <a:rPr lang="ru-RU" sz="6400" dirty="0" smtClean="0"/>
              <a:t>а) общий </a:t>
            </a:r>
            <a:r>
              <a:rPr lang="ru-RU" sz="6400" dirty="0" smtClean="0"/>
              <a:t>21 </a:t>
            </a:r>
            <a:r>
              <a:rPr lang="ru-RU" sz="6400" dirty="0" smtClean="0"/>
              <a:t>лет;</a:t>
            </a:r>
          </a:p>
          <a:p>
            <a:endParaRPr lang="ru-RU" sz="6400" dirty="0" smtClean="0"/>
          </a:p>
          <a:p>
            <a:r>
              <a:rPr lang="ru-RU" sz="6400" dirty="0" smtClean="0"/>
              <a:t>б) в данном учреждении </a:t>
            </a:r>
            <a:r>
              <a:rPr lang="ru-RU" sz="6400" dirty="0" smtClean="0"/>
              <a:t>19 </a:t>
            </a:r>
            <a:r>
              <a:rPr lang="ru-RU" sz="6400" dirty="0" smtClean="0"/>
              <a:t>лет;</a:t>
            </a:r>
          </a:p>
          <a:p>
            <a:endParaRPr lang="ru-RU" sz="6400" dirty="0" smtClean="0"/>
          </a:p>
          <a:p>
            <a:r>
              <a:rPr lang="ru-RU" sz="6400" dirty="0" smtClean="0"/>
              <a:t>в) </a:t>
            </a:r>
            <a:r>
              <a:rPr lang="ru-RU" sz="6400" dirty="0" err="1" smtClean="0"/>
              <a:t>в</a:t>
            </a:r>
            <a:r>
              <a:rPr lang="ru-RU" sz="6400" dirty="0" smtClean="0"/>
              <a:t> занимаемой должности </a:t>
            </a:r>
            <a:r>
              <a:rPr lang="ru-RU" sz="6400" dirty="0" smtClean="0"/>
              <a:t>2г. Учитель-логопед, 17 лет воспитатель.</a:t>
            </a:r>
          </a:p>
          <a:p>
            <a:r>
              <a:rPr lang="ru-RU" sz="6400" dirty="0" smtClean="0"/>
              <a:t>Личный сайт: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https://infourok.ru/user/mhitaryan-natalya-vasilevna</a:t>
            </a:r>
            <a:endParaRPr lang="ru-RU" sz="6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Данные о повышение </a:t>
            </a:r>
            <a:r>
              <a:rPr lang="ru-RU" sz="3200" dirty="0" smtClean="0"/>
              <a:t>квалификации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4757742" cy="503874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Диплом .Федеральное </a:t>
            </a:r>
            <a:r>
              <a:rPr lang="ru-RU" sz="1400" dirty="0" smtClean="0"/>
              <a:t>государственное бюджетное образовательное учреждение высшего  </a:t>
            </a:r>
            <a:r>
              <a:rPr lang="ru-RU" sz="1400" dirty="0" err="1" smtClean="0"/>
              <a:t>оброзования</a:t>
            </a:r>
            <a:r>
              <a:rPr lang="ru-RU" sz="1400" dirty="0" smtClean="0"/>
              <a:t> «Ульяновский государственный </a:t>
            </a:r>
            <a:r>
              <a:rPr lang="ru-RU" sz="1400" dirty="0" err="1" smtClean="0"/>
              <a:t>педагогическитй</a:t>
            </a:r>
            <a:r>
              <a:rPr lang="ru-RU" sz="1400" dirty="0" smtClean="0"/>
              <a:t> университет имени И.Н Ульянова» г. </a:t>
            </a:r>
            <a:r>
              <a:rPr lang="ru-RU" sz="1400" dirty="0" smtClean="0"/>
              <a:t>Ульяновск   44.03.01  Педагогическое образование  19.июня 2021г Бакалавр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dirty="0" smtClean="0"/>
              <a:t>Диплом.  О профессиональной переподготовки ФГБОУ ВО </a:t>
            </a:r>
            <a:r>
              <a:rPr lang="ru-RU" sz="1400" dirty="0" err="1" smtClean="0"/>
              <a:t>УлГПУ</a:t>
            </a:r>
            <a:r>
              <a:rPr lang="ru-RU" sz="1400" dirty="0" smtClean="0"/>
              <a:t> И.Н. Ульянова по </a:t>
            </a:r>
            <a:r>
              <a:rPr lang="ru-RU" sz="1400" dirty="0" err="1" smtClean="0"/>
              <a:t>дополниьельной</a:t>
            </a:r>
            <a:r>
              <a:rPr lang="ru-RU" sz="1400" dirty="0" smtClean="0"/>
              <a:t> программе «Логопедия» в </a:t>
            </a:r>
            <a:r>
              <a:rPr lang="ru-RU" sz="1400" dirty="0" err="1" smtClean="0"/>
              <a:t>обьеме</a:t>
            </a:r>
            <a:r>
              <a:rPr lang="ru-RU" sz="1400" dirty="0" smtClean="0"/>
              <a:t> 900ч.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dirty="0" err="1" smtClean="0"/>
              <a:t>Диплом.Федеральное</a:t>
            </a:r>
            <a:r>
              <a:rPr lang="ru-RU" sz="1400" dirty="0" smtClean="0"/>
              <a:t> </a:t>
            </a:r>
            <a:r>
              <a:rPr lang="ru-RU" sz="1400" dirty="0" smtClean="0"/>
              <a:t>государственное бюджетное образовательное учреждение высшего  </a:t>
            </a:r>
            <a:r>
              <a:rPr lang="ru-RU" sz="1400" dirty="0" err="1" smtClean="0"/>
              <a:t>оброзования</a:t>
            </a:r>
            <a:r>
              <a:rPr lang="ru-RU" sz="1400" dirty="0" smtClean="0"/>
              <a:t> «Ульяновский государственный </a:t>
            </a:r>
            <a:r>
              <a:rPr lang="ru-RU" sz="1400" dirty="0" err="1" smtClean="0"/>
              <a:t>педагогическитй</a:t>
            </a:r>
            <a:r>
              <a:rPr lang="ru-RU" sz="1400" dirty="0" smtClean="0"/>
              <a:t> университет имени И.Н Ульянова» г. Ульяновск   </a:t>
            </a:r>
            <a:r>
              <a:rPr lang="ru-RU" sz="1400" dirty="0" smtClean="0"/>
              <a:t>01.05.2024 г. 44.04.02 Психолого-педагогическое образование Магистр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Удостоверение о повышении квалификации  20.03.2020г  «Проектная деятельность в детском саду как средство реализации ФГОС ДО»</a:t>
            </a:r>
            <a:endParaRPr lang="ru-RU" sz="1400" dirty="0" smtClean="0"/>
          </a:p>
          <a:p>
            <a:endParaRPr lang="ru-RU" dirty="0"/>
          </a:p>
        </p:txBody>
      </p:sp>
      <p:pic>
        <p:nvPicPr>
          <p:cNvPr id="5" name="Рисунок 4" descr="диплом бакалав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277832"/>
            <a:ext cx="1571636" cy="960516"/>
          </a:xfrm>
          <a:prstGeom prst="rect">
            <a:avLst/>
          </a:prstGeom>
        </p:spPr>
      </p:pic>
      <p:pic>
        <p:nvPicPr>
          <p:cNvPr id="6" name="Рисунок 5" descr="диплом логопе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520592" y="2123350"/>
            <a:ext cx="1032039" cy="1500198"/>
          </a:xfrm>
          <a:prstGeom prst="rect">
            <a:avLst/>
          </a:prstGeom>
        </p:spPr>
      </p:pic>
      <p:pic>
        <p:nvPicPr>
          <p:cNvPr id="7" name="Рисунок 6" descr="дипл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359589" y="3284485"/>
            <a:ext cx="1300877" cy="1875658"/>
          </a:xfrm>
          <a:prstGeom prst="rect">
            <a:avLst/>
          </a:prstGeom>
        </p:spPr>
      </p:pic>
      <p:pic>
        <p:nvPicPr>
          <p:cNvPr id="8" name="Рисунок 7" descr="удостовере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6281060" y="4785049"/>
            <a:ext cx="1225352" cy="19288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Сведения об аттестации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dirty="0" smtClean="0"/>
              <a:t>Место прохождения аттестации Квалификационная категория № приказа Министерство общего и профессионального образования </a:t>
            </a:r>
            <a:r>
              <a:rPr lang="ru-RU" sz="3600" dirty="0" smtClean="0"/>
              <a:t> и науки Ульяновской области </a:t>
            </a:r>
            <a:r>
              <a:rPr lang="ru-RU" sz="3600" dirty="0" smtClean="0"/>
              <a:t>№ </a:t>
            </a:r>
            <a:r>
              <a:rPr lang="ru-RU" sz="3600" dirty="0" smtClean="0"/>
              <a:t>830-р </a:t>
            </a:r>
            <a:r>
              <a:rPr lang="ru-RU" sz="3600" dirty="0" smtClean="0"/>
              <a:t>от </a:t>
            </a:r>
            <a:r>
              <a:rPr lang="ru-RU" sz="3600" dirty="0" smtClean="0"/>
              <a:t>03.07.2020г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04088"/>
            <a:ext cx="7329510" cy="1143000"/>
          </a:xfrm>
        </p:spPr>
        <p:txBody>
          <a:bodyPr/>
          <a:lstStyle/>
          <a:p>
            <a:r>
              <a:rPr lang="ru-RU" dirty="0" smtClean="0"/>
              <a:t>Поощрения и награды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награ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852737"/>
            <a:ext cx="6099729" cy="50052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04088"/>
            <a:ext cx="7400948" cy="1143000"/>
          </a:xfrm>
        </p:spPr>
        <p:txBody>
          <a:bodyPr/>
          <a:lstStyle/>
          <a:p>
            <a:r>
              <a:rPr lang="ru-RU" dirty="0" smtClean="0"/>
              <a:t>Грамоты и дипломы</a:t>
            </a:r>
            <a:endParaRPr lang="ru-RU" dirty="0"/>
          </a:p>
        </p:txBody>
      </p:sp>
      <p:pic>
        <p:nvPicPr>
          <p:cNvPr id="4" name="Содержимое 3" descr="грамота слайд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928802"/>
            <a:ext cx="1614816" cy="2252658"/>
          </a:xfrm>
        </p:spPr>
      </p:pic>
      <p:pic>
        <p:nvPicPr>
          <p:cNvPr id="5" name="Рисунок 4" descr="грамота слад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2000240"/>
            <a:ext cx="2143140" cy="2926767"/>
          </a:xfrm>
          <a:prstGeom prst="rect">
            <a:avLst/>
          </a:prstGeom>
        </p:spPr>
      </p:pic>
      <p:pic>
        <p:nvPicPr>
          <p:cNvPr id="6" name="Рисунок 5" descr="грамота слай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2000240"/>
            <a:ext cx="2763909" cy="39379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Номинация </a:t>
            </a:r>
            <a:r>
              <a:rPr lang="ru-RU" dirty="0" smtClean="0"/>
              <a:t>«Воспитатель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4471990" cy="43243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Диплом за участие в муниципальном конкурсе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   «Воспитатель года-2019г»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Карсун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грамота слай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857364"/>
            <a:ext cx="3263975" cy="465038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254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Муниципальное  казенное образовательное учреждение  Сосновской СШ дошкольной группы  «Семицветик» </vt:lpstr>
      <vt:lpstr>Эссе- Я педагог!</vt:lpstr>
      <vt:lpstr>Информационная карта </vt:lpstr>
      <vt:lpstr>Данные о повышение квалификации </vt:lpstr>
      <vt:lpstr>Сведения об аттестации</vt:lpstr>
      <vt:lpstr>Поощрения и награды</vt:lpstr>
      <vt:lpstr>Грамоты и дипломы</vt:lpstr>
      <vt:lpstr>Номинация «Воспитатель года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казенное образовательное учреждение  Сосновской СШ дошкольной группы  «Семицветик» </dc:title>
  <dc:creator>school</dc:creator>
  <cp:lastModifiedBy>school</cp:lastModifiedBy>
  <cp:revision>1</cp:revision>
  <dcterms:created xsi:type="dcterms:W3CDTF">2024-03-25T05:02:52Z</dcterms:created>
  <dcterms:modified xsi:type="dcterms:W3CDTF">2024-03-25T11:02:36Z</dcterms:modified>
</cp:coreProperties>
</file>