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74" r:id="rId6"/>
    <p:sldId id="276" r:id="rId7"/>
    <p:sldId id="278" r:id="rId8"/>
    <p:sldId id="280" r:id="rId9"/>
    <p:sldId id="282" r:id="rId10"/>
    <p:sldId id="284" r:id="rId11"/>
    <p:sldId id="287" r:id="rId12"/>
    <p:sldId id="257" r:id="rId13"/>
    <p:sldId id="259" r:id="rId14"/>
    <p:sldId id="261" r:id="rId15"/>
    <p:sldId id="263" r:id="rId16"/>
    <p:sldId id="275" r:id="rId17"/>
    <p:sldId id="277" r:id="rId18"/>
    <p:sldId id="279" r:id="rId19"/>
    <p:sldId id="281" r:id="rId20"/>
    <p:sldId id="283" r:id="rId21"/>
    <p:sldId id="28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8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5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2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09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84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81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4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7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2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7E34B-6E14-4B8D-ADF1-CB4FDF0C5FE6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DF674-47B2-4A53-A124-EBDA2DAD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94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3250"/>
            <a:ext cx="9144000" cy="2387600"/>
          </a:xfrm>
        </p:spPr>
        <p:txBody>
          <a:bodyPr/>
          <a:lstStyle/>
          <a:p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652" y="2469475"/>
            <a:ext cx="2396513" cy="2232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760" y="2486407"/>
            <a:ext cx="3968654" cy="22323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595" y="2482057"/>
            <a:ext cx="3311199" cy="2207204"/>
          </a:xfrm>
          <a:prstGeom prst="rect">
            <a:avLst/>
          </a:prstGeom>
        </p:spPr>
      </p:pic>
      <p:sp>
        <p:nvSpPr>
          <p:cNvPr id="11" name="6-конечная звезда 10"/>
          <p:cNvSpPr/>
          <p:nvPr/>
        </p:nvSpPr>
        <p:spPr>
          <a:xfrm>
            <a:off x="10110038" y="775591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51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6-конечная звезда 4"/>
          <p:cNvSpPr/>
          <p:nvPr/>
        </p:nvSpPr>
        <p:spPr>
          <a:xfrm>
            <a:off x="10124303" y="823784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884" y="2010030"/>
            <a:ext cx="2790439" cy="27904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786" y="2010030"/>
            <a:ext cx="1744025" cy="2790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r="8401"/>
          <a:stretch/>
        </p:blipFill>
        <p:spPr>
          <a:xfrm>
            <a:off x="6746789" y="2027139"/>
            <a:ext cx="4143633" cy="279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9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346" y="244105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013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711114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69085" y="3044279"/>
            <a:ext cx="85832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роман «Мастер и Маргарита</a:t>
            </a:r>
          </a:p>
        </p:txBody>
      </p:sp>
      <p:sp>
        <p:nvSpPr>
          <p:cNvPr id="7" name="6-конечная звезда 6"/>
          <p:cNvSpPr/>
          <p:nvPr/>
        </p:nvSpPr>
        <p:spPr>
          <a:xfrm>
            <a:off x="10134454" y="832022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1581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09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310" y="709073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083411"/>
            <a:ext cx="6096000" cy="27004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Лев Толстой и его произведения: роман «Декабристы», повесть «Детство» и рассказ «Рубка леса»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10083113" y="906416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42819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5212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765" y="1970775"/>
            <a:ext cx="81904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Настоящая фамилия Ленина — Ульянов. Анна Ахматова на самом деле Горенко. А Джордж Оруэлл — Эрик Артур Блэр. Всех этих людей объединяет то, что они известны по </a:t>
            </a:r>
            <a:r>
              <a:rPr lang="ru-RU" sz="3600" b="1" dirty="0" smtClean="0"/>
              <a:t>псевдонимам.</a:t>
            </a:r>
            <a:endParaRPr lang="ru-RU" sz="3600" b="1" dirty="0"/>
          </a:p>
        </p:txBody>
      </p:sp>
      <p:sp>
        <p:nvSpPr>
          <p:cNvPr id="6" name="6-конечная звезда 5"/>
          <p:cNvSpPr/>
          <p:nvPr/>
        </p:nvSpPr>
        <p:spPr>
          <a:xfrm>
            <a:off x="10099589" y="842556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68168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21514" cy="6871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5783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472" y="2091037"/>
            <a:ext cx="3621056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Лев </a:t>
            </a:r>
          </a:p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Близнецы</a:t>
            </a:r>
          </a:p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Водолей </a:t>
            </a:r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Знаки зодиака </a:t>
            </a:r>
          </a:p>
        </p:txBody>
      </p:sp>
      <p:sp>
        <p:nvSpPr>
          <p:cNvPr id="6" name="6-конечная звезда 5"/>
          <p:cNvSpPr/>
          <p:nvPr/>
        </p:nvSpPr>
        <p:spPr>
          <a:xfrm>
            <a:off x="10149016" y="881449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91196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91481" y="2004478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Вертолет- МИ 24</a:t>
            </a:r>
          </a:p>
          <a:p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Соль в солонке</a:t>
            </a:r>
          </a:p>
          <a:p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Картинка </a:t>
            </a:r>
            <a:r>
              <a:rPr lang="en-US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 и после</a:t>
            </a:r>
            <a:r>
              <a:rPr lang="en-US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Ноты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10074876" y="832022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37340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5462" y="1863682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Тюрьма: От звонка до звонка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Школа: Последний звонок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Театр: Три звонка</a:t>
            </a:r>
          </a:p>
          <a:p>
            <a:pPr algn="ctr"/>
            <a:endParaRPr lang="en-US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Звонок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10072968" y="932807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7278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324" y="2182299"/>
            <a:ext cx="85673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Пьер Безухов- фамилия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Ленокс</a:t>
            </a:r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Льюис- ему откусили ухо, во время боя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Ван Гог – отрезал себе ухо</a:t>
            </a:r>
          </a:p>
        </p:txBody>
      </p:sp>
      <p:sp>
        <p:nvSpPr>
          <p:cNvPr id="5" name="6-конечная звезда 4"/>
          <p:cNvSpPr/>
          <p:nvPr/>
        </p:nvSpPr>
        <p:spPr>
          <a:xfrm>
            <a:off x="10083113" y="856736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51519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6-конечная звезда 4"/>
          <p:cNvSpPr/>
          <p:nvPr/>
        </p:nvSpPr>
        <p:spPr>
          <a:xfrm>
            <a:off x="10033686" y="856735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80517" y="2010032"/>
            <a:ext cx="85673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Слои населения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Слои вафли </a:t>
            </a:r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Атмосферные слои</a:t>
            </a:r>
          </a:p>
          <a:p>
            <a:pPr algn="ctr"/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Слои</a:t>
            </a:r>
          </a:p>
          <a:p>
            <a:pPr algn="ctr"/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0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94"/>
            <a:ext cx="12192000" cy="68796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1627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8" name="6-конечная звезда 7"/>
          <p:cNvSpPr/>
          <p:nvPr/>
        </p:nvSpPr>
        <p:spPr>
          <a:xfrm>
            <a:off x="10140779" y="736238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586" y="2362515"/>
            <a:ext cx="3312511" cy="18625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950" y="2347910"/>
            <a:ext cx="3033764" cy="18771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568" y="2347910"/>
            <a:ext cx="3316992" cy="186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36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6-конечная звезда 4"/>
          <p:cNvSpPr/>
          <p:nvPr/>
        </p:nvSpPr>
        <p:spPr>
          <a:xfrm>
            <a:off x="9934833" y="932807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0517" y="2010032"/>
            <a:ext cx="85673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Попасть в историю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Попасть в яблочко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Попасть в переплет </a:t>
            </a:r>
          </a:p>
          <a:p>
            <a:pPr algn="ctr"/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Слово «Попасть»</a:t>
            </a:r>
          </a:p>
          <a:p>
            <a:pPr algn="ctr"/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597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6-конечная звезда 4"/>
          <p:cNvSpPr/>
          <p:nvPr/>
        </p:nvSpPr>
        <p:spPr>
          <a:xfrm>
            <a:off x="10033687" y="840259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0517" y="2010032"/>
            <a:ext cx="85673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 шар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Спортивная форма</a:t>
            </a: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Школьная форма</a:t>
            </a:r>
          </a:p>
          <a:p>
            <a:pPr algn="ctr"/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</a:t>
            </a:r>
          </a:p>
          <a:p>
            <a:pPr algn="ctr"/>
            <a:endParaRPr lang="ru-RU" sz="3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388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16"/>
            <a:ext cx="12192000" cy="68629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01352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8" name="6-конечная звезда 7"/>
          <p:cNvSpPr/>
          <p:nvPr/>
        </p:nvSpPr>
        <p:spPr>
          <a:xfrm>
            <a:off x="10149016" y="801352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65" y="1846838"/>
            <a:ext cx="2540137" cy="36287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885" y="1846838"/>
            <a:ext cx="2937938" cy="36154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006" y="1846838"/>
            <a:ext cx="2578582" cy="362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32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1687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8" name="6-конечная звезда 7"/>
          <p:cNvSpPr/>
          <p:nvPr/>
        </p:nvSpPr>
        <p:spPr>
          <a:xfrm>
            <a:off x="10149016" y="859030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791" y="2331308"/>
            <a:ext cx="3098971" cy="23242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330" y="2331308"/>
            <a:ext cx="3517557" cy="23416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" b="16910"/>
          <a:stretch/>
        </p:blipFill>
        <p:spPr>
          <a:xfrm>
            <a:off x="8376400" y="2331308"/>
            <a:ext cx="2110368" cy="234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2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7" name="6-конечная звезда 6"/>
          <p:cNvSpPr/>
          <p:nvPr/>
        </p:nvSpPr>
        <p:spPr>
          <a:xfrm>
            <a:off x="10149016" y="735462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52" y="2207740"/>
            <a:ext cx="3226387" cy="22878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70" y="2207740"/>
            <a:ext cx="2572001" cy="22878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292" y="2207740"/>
            <a:ext cx="2287802" cy="228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234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7" name="6-конечная звезда 6"/>
          <p:cNvSpPr/>
          <p:nvPr/>
        </p:nvSpPr>
        <p:spPr>
          <a:xfrm>
            <a:off x="10157253" y="815546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67" y="2159949"/>
            <a:ext cx="3828749" cy="25518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08"/>
          <a:stretch/>
        </p:blipFill>
        <p:spPr>
          <a:xfrm>
            <a:off x="1593441" y="2159949"/>
            <a:ext cx="2320091" cy="25654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62"/>
          <a:stretch/>
        </p:blipFill>
        <p:spPr>
          <a:xfrm>
            <a:off x="7981404" y="2146421"/>
            <a:ext cx="2918316" cy="256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36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7" name="6-конечная звезда 6"/>
          <p:cNvSpPr/>
          <p:nvPr/>
        </p:nvSpPr>
        <p:spPr>
          <a:xfrm>
            <a:off x="10132539" y="735462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23" y="1912891"/>
            <a:ext cx="2179941" cy="30189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371" y="1912892"/>
            <a:ext cx="3773663" cy="30189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041" y="1912892"/>
            <a:ext cx="2334955" cy="301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684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70" y="2134671"/>
            <a:ext cx="2688336" cy="2292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24" y="2134671"/>
            <a:ext cx="2244014" cy="2244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256" y="2130873"/>
            <a:ext cx="3350777" cy="2247812"/>
          </a:xfrm>
          <a:prstGeom prst="rect">
            <a:avLst/>
          </a:prstGeom>
        </p:spPr>
      </p:pic>
      <p:sp>
        <p:nvSpPr>
          <p:cNvPr id="7" name="6-конечная звезда 6"/>
          <p:cNvSpPr/>
          <p:nvPr/>
        </p:nvSpPr>
        <p:spPr>
          <a:xfrm>
            <a:off x="10219266" y="799070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93509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0"/>
            <a:ext cx="12192000" cy="68712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8119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ОБЩЕГО?</a:t>
            </a:r>
            <a:endParaRPr lang="ru-RU" dirty="0"/>
          </a:p>
        </p:txBody>
      </p:sp>
      <p:sp>
        <p:nvSpPr>
          <p:cNvPr id="5" name="6-конечная звезда 4"/>
          <p:cNvSpPr/>
          <p:nvPr/>
        </p:nvSpPr>
        <p:spPr>
          <a:xfrm>
            <a:off x="10149015" y="821596"/>
            <a:ext cx="1035756" cy="930875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156" y="1960210"/>
            <a:ext cx="2093482" cy="3074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910" y="1960210"/>
            <a:ext cx="2043941" cy="30744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79" y="1960210"/>
            <a:ext cx="4609390" cy="307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436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217</Words>
  <Application>Microsoft Office PowerPoint</Application>
  <PresentationFormat>Широкоэкранный</PresentationFormat>
  <Paragraphs>77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ЧТО ОБЩЕГО? 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Ответы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  <vt:lpstr>ЧТО ОБЩЕГО?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ОБЩЕГО?</dc:title>
  <dc:creator>User</dc:creator>
  <cp:lastModifiedBy>User</cp:lastModifiedBy>
  <cp:revision>17</cp:revision>
  <dcterms:created xsi:type="dcterms:W3CDTF">2023-09-26T07:18:20Z</dcterms:created>
  <dcterms:modified xsi:type="dcterms:W3CDTF">2023-10-02T13:14:30Z</dcterms:modified>
</cp:coreProperties>
</file>