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9" r:id="rId2"/>
    <p:sldId id="260" r:id="rId3"/>
    <p:sldId id="257" r:id="rId4"/>
    <p:sldId id="264" r:id="rId5"/>
    <p:sldId id="284" r:id="rId6"/>
    <p:sldId id="265" r:id="rId7"/>
    <p:sldId id="285" r:id="rId8"/>
    <p:sldId id="266" r:id="rId9"/>
    <p:sldId id="272" r:id="rId10"/>
    <p:sldId id="268" r:id="rId11"/>
    <p:sldId id="274" r:id="rId12"/>
    <p:sldId id="270" r:id="rId13"/>
    <p:sldId id="273" r:id="rId14"/>
    <p:sldId id="275" r:id="rId15"/>
    <p:sldId id="276" r:id="rId16"/>
    <p:sldId id="277" r:id="rId17"/>
    <p:sldId id="278" r:id="rId18"/>
    <p:sldId id="279" r:id="rId19"/>
    <p:sldId id="280" r:id="rId20"/>
    <p:sldId id="281" r:id="rId21"/>
    <p:sldId id="282" r:id="rId22"/>
    <p:sldId id="287" r:id="rId23"/>
    <p:sldId id="286" r:id="rId24"/>
    <p:sldId id="288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15620"/>
    <p:restoredTop sz="90311" autoAdjust="0"/>
  </p:normalViewPr>
  <p:slideViewPr>
    <p:cSldViewPr>
      <p:cViewPr varScale="1">
        <p:scale>
          <a:sx n="68" d="100"/>
          <a:sy n="68" d="100"/>
        </p:scale>
        <p:origin x="-138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82ACD-8D0D-47D5-8978-F30C792F186B}" type="datetimeFigureOut">
              <a:rPr lang="ru-RU" smtClean="0"/>
              <a:pPr/>
              <a:t>09.03.2023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7F3B8-563D-47A8-9B15-34CF68B8E4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82ACD-8D0D-47D5-8978-F30C792F186B}" type="datetimeFigureOut">
              <a:rPr lang="ru-RU" smtClean="0"/>
              <a:pPr/>
              <a:t>09.03.2023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7F3B8-563D-47A8-9B15-34CF68B8E4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82ACD-8D0D-47D5-8978-F30C792F186B}" type="datetimeFigureOut">
              <a:rPr lang="ru-RU" smtClean="0"/>
              <a:pPr/>
              <a:t>09.03.2023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7F3B8-563D-47A8-9B15-34CF68B8E4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82ACD-8D0D-47D5-8978-F30C792F186B}" type="datetimeFigureOut">
              <a:rPr lang="ru-RU" smtClean="0"/>
              <a:pPr/>
              <a:t>09.03.2023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7F3B8-563D-47A8-9B15-34CF68B8E4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82ACD-8D0D-47D5-8978-F30C792F186B}" type="datetimeFigureOut">
              <a:rPr lang="ru-RU" smtClean="0"/>
              <a:pPr/>
              <a:t>09.03.2023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7F3B8-563D-47A8-9B15-34CF68B8E4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82ACD-8D0D-47D5-8978-F30C792F186B}" type="datetimeFigureOut">
              <a:rPr lang="ru-RU" smtClean="0"/>
              <a:pPr/>
              <a:t>09.03.2023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7F3B8-563D-47A8-9B15-34CF68B8E4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82ACD-8D0D-47D5-8978-F30C792F186B}" type="datetimeFigureOut">
              <a:rPr lang="ru-RU" smtClean="0"/>
              <a:pPr/>
              <a:t>09.03.2023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7F3B8-563D-47A8-9B15-34CF68B8E4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82ACD-8D0D-47D5-8978-F30C792F186B}" type="datetimeFigureOut">
              <a:rPr lang="ru-RU" smtClean="0"/>
              <a:pPr/>
              <a:t>09.03.2023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7F3B8-563D-47A8-9B15-34CF68B8E4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82ACD-8D0D-47D5-8978-F30C792F186B}" type="datetimeFigureOut">
              <a:rPr lang="ru-RU" smtClean="0"/>
              <a:pPr/>
              <a:t>09.03.2023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7F3B8-563D-47A8-9B15-34CF68B8E4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82ACD-8D0D-47D5-8978-F30C792F186B}" type="datetimeFigureOut">
              <a:rPr lang="ru-RU" smtClean="0"/>
              <a:pPr/>
              <a:t>09.03.2023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7F3B8-563D-47A8-9B15-34CF68B8E4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782ACD-8D0D-47D5-8978-F30C792F186B}" type="datetimeFigureOut">
              <a:rPr lang="ru-RU" smtClean="0"/>
              <a:pPr/>
              <a:t>09.03.2023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7F3B8-563D-47A8-9B15-34CF68B8E4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782ACD-8D0D-47D5-8978-F30C792F186B}" type="datetimeFigureOut">
              <a:rPr lang="ru-RU" smtClean="0"/>
              <a:pPr/>
              <a:t>09.03.2023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17F3B8-563D-47A8-9B15-34CF68B8E46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sz="7300" dirty="0" smtClean="0">
                <a:solidFill>
                  <a:srgbClr val="00B0F0"/>
                </a:solidFill>
              </a:rPr>
              <a:t>Исследовательский проект </a:t>
            </a:r>
            <a:r>
              <a:rPr lang="ru-RU" sz="7300" dirty="0" smtClean="0">
                <a:solidFill>
                  <a:srgbClr val="FF0000"/>
                </a:solidFill>
              </a:rPr>
              <a:t>«Растения и животные в природе и жизни людей</a:t>
            </a:r>
            <a:r>
              <a:rPr lang="ru-RU" dirty="0" smtClean="0">
                <a:solidFill>
                  <a:srgbClr val="FF0000"/>
                </a:solidFill>
              </a:rPr>
              <a:t>»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9600" dirty="0" smtClean="0"/>
              <a:t>Лопух </a:t>
            </a:r>
            <a:endParaRPr lang="ru-RU" sz="9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6000" dirty="0" smtClean="0"/>
              <a:t>              Лопух </a:t>
            </a:r>
            <a:endParaRPr lang="ru-RU" sz="6000" dirty="0"/>
          </a:p>
        </p:txBody>
      </p:sp>
      <p:pic>
        <p:nvPicPr>
          <p:cNvPr id="5122" name="Picture 2" descr="C:\Users\User\Desktop\проект\1650547761_63-vsegda-pomnim-com-p-kak-viglyadit-tsvetok-podorozhnik-foto-6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28736"/>
            <a:ext cx="9144000" cy="5429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9600" dirty="0" smtClean="0"/>
              <a:t>Одуванчик </a:t>
            </a:r>
            <a:endParaRPr lang="ru-RU" sz="9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User\Desktop\1649683535_110-vsegda-pomnim-com-p-oduvanchik-zheltii-foto-12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1500175"/>
            <a:ext cx="9143999" cy="53578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9600" dirty="0" smtClean="0"/>
              <a:t>Подорожник</a:t>
            </a:r>
            <a:endParaRPr lang="ru-RU" sz="9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User\Desktop\проект\1650547761_63-vsegda-pomnim-com-p-kak-viglyadit-tsvetok-podorozhnik-foto-6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28736"/>
            <a:ext cx="9144000" cy="59864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9600" dirty="0" smtClean="0"/>
              <a:t>Ромашка </a:t>
            </a:r>
            <a:endParaRPr lang="ru-RU" sz="9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1637849482_78-pro-dachnikov-com-p-romashka-foto-8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357298"/>
            <a:ext cx="9143999" cy="55007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9600" dirty="0" smtClean="0"/>
              <a:t>Трава-мурава</a:t>
            </a:r>
            <a:endParaRPr lang="ru-RU" sz="9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User\Desktop\og_og_157934907827733099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71612"/>
            <a:ext cx="9143999" cy="52863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User\Desktop\проект\dd027363ce93e9d6792a79bf3a86e9bc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Фермерские животные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User\Desktop\maxresdefaul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1357298"/>
            <a:ext cx="9143999" cy="550070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32d74159ed380e5c12256344e4379dde-800x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User\Desktop\9bb4df394b865f927987fd6dda344163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User\Desktop\проект\slide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User\Desktop\проект\slide_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572596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96974"/>
          </a:xfrm>
        </p:spPr>
        <p:txBody>
          <a:bodyPr>
            <a:noAutofit/>
          </a:bodyPr>
          <a:lstStyle/>
          <a:p>
            <a:r>
              <a:rPr lang="ru-RU" sz="9600" dirty="0" smtClean="0"/>
              <a:t>Корова </a:t>
            </a:r>
            <a:endParaRPr lang="ru-RU" sz="9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r">
              <a:buNone/>
            </a:pPr>
            <a:r>
              <a:rPr lang="ru-RU" sz="6000" dirty="0" smtClean="0"/>
              <a:t>                                        дает               сыр,</a:t>
            </a:r>
          </a:p>
          <a:p>
            <a:pPr algn="r">
              <a:buNone/>
            </a:pPr>
            <a:r>
              <a:rPr lang="ru-RU" sz="6000" dirty="0" smtClean="0"/>
              <a:t>творог,</a:t>
            </a:r>
          </a:p>
          <a:p>
            <a:pPr algn="r">
              <a:buNone/>
            </a:pPr>
            <a:r>
              <a:rPr lang="ru-RU" sz="6000" dirty="0" smtClean="0"/>
              <a:t>сметану ,</a:t>
            </a:r>
          </a:p>
          <a:p>
            <a:pPr algn="r"/>
            <a:r>
              <a:rPr lang="ru-RU" sz="6000" dirty="0" smtClean="0"/>
              <a:t>кефир,</a:t>
            </a:r>
          </a:p>
          <a:p>
            <a:pPr algn="r"/>
            <a:r>
              <a:rPr lang="ru-RU" sz="6000" dirty="0" smtClean="0"/>
              <a:t>брынзу</a:t>
            </a:r>
            <a:r>
              <a:rPr lang="ru-RU" dirty="0" smtClean="0"/>
              <a:t>.           </a:t>
            </a:r>
            <a:endParaRPr lang="ru-RU" dirty="0"/>
          </a:p>
        </p:txBody>
      </p:sp>
      <p:pic>
        <p:nvPicPr>
          <p:cNvPr id="1026" name="Picture 2" descr="C:\Users\User\Desktop\ponos-u-korov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71613"/>
            <a:ext cx="6000760" cy="52863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9600" dirty="0" smtClean="0"/>
              <a:t>Овца </a:t>
            </a:r>
            <a:endParaRPr lang="ru-RU" sz="9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>
              <a:buNone/>
            </a:pPr>
            <a:r>
              <a:rPr lang="ru-RU" sz="5400" dirty="0" smtClean="0"/>
              <a:t>дает </a:t>
            </a:r>
          </a:p>
          <a:p>
            <a:pPr algn="r">
              <a:buNone/>
            </a:pPr>
            <a:r>
              <a:rPr lang="ru-RU" sz="5400" dirty="0" smtClean="0"/>
              <a:t>мясо,</a:t>
            </a:r>
          </a:p>
          <a:p>
            <a:pPr algn="r">
              <a:buNone/>
            </a:pPr>
            <a:r>
              <a:rPr lang="ru-RU" sz="5400" dirty="0" smtClean="0"/>
              <a:t> шерсть</a:t>
            </a:r>
            <a:r>
              <a:rPr lang="ru-RU" sz="5400" dirty="0" smtClean="0"/>
              <a:t>,</a:t>
            </a:r>
          </a:p>
          <a:p>
            <a:pPr algn="r">
              <a:buNone/>
            </a:pPr>
            <a:r>
              <a:rPr lang="ru-RU" sz="5400" dirty="0" smtClean="0"/>
              <a:t>шкуру</a:t>
            </a:r>
            <a:endParaRPr lang="ru-RU" sz="5400" dirty="0"/>
          </a:p>
        </p:txBody>
      </p:sp>
      <p:pic>
        <p:nvPicPr>
          <p:cNvPr id="2050" name="Picture 2" descr="C:\Users\User\Desktop\461296_7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00174"/>
            <a:ext cx="6215074" cy="53578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9600" dirty="0" smtClean="0"/>
              <a:t>Куры.</a:t>
            </a:r>
            <a:endParaRPr lang="ru-RU" sz="9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User\Desktop\248575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500174"/>
            <a:ext cx="8470928" cy="49292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9600" dirty="0" smtClean="0"/>
              <a:t>Кролик.</a:t>
            </a:r>
            <a:endParaRPr lang="ru-RU" sz="9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User\Desktop\k-chemu-snjatsja-krolik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428736"/>
            <a:ext cx="8215370" cy="46434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7200" dirty="0" smtClean="0">
                <a:solidFill>
                  <a:srgbClr val="FF0000"/>
                </a:solidFill>
              </a:rPr>
              <a:t>Помните об этом!!!!</a:t>
            </a:r>
            <a:endParaRPr lang="ru-RU" sz="72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sz="6000" dirty="0" smtClean="0"/>
              <a:t>В руках человека </a:t>
            </a:r>
          </a:p>
          <a:p>
            <a:r>
              <a:rPr lang="ru-RU" sz="6000" dirty="0" smtClean="0"/>
              <a:t>красота и </a:t>
            </a:r>
          </a:p>
          <a:p>
            <a:r>
              <a:rPr lang="ru-RU" sz="6000" dirty="0" smtClean="0"/>
              <a:t>богатство </a:t>
            </a:r>
          </a:p>
          <a:p>
            <a:r>
              <a:rPr lang="ru-RU" sz="6000" dirty="0" smtClean="0"/>
              <a:t>родной </a:t>
            </a:r>
          </a:p>
          <a:p>
            <a:r>
              <a:rPr lang="ru-RU" sz="6000" dirty="0" smtClean="0"/>
              <a:t>земли!</a:t>
            </a:r>
            <a:endParaRPr lang="ru-RU" sz="6000" dirty="0"/>
          </a:p>
        </p:txBody>
      </p:sp>
      <p:pic>
        <p:nvPicPr>
          <p:cNvPr id="9219" name="Picture 3" descr="C:\Users\User\Desktop\stock-photo-planet-earth-elements-of-this-image-furnished-by-nasa-16601248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43372" y="2285992"/>
            <a:ext cx="4714908" cy="40005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2" name="Picture 4" descr="C:\Users\User\Desktop\проект\6e9094603f795a8c8ffa6be35c159ca5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проект\e80b6c6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53975"/>
            <a:ext cx="9144000" cy="69119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User\Desktop\slide-5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7200" dirty="0" smtClean="0"/>
              <a:t>В огороде</a:t>
            </a:r>
            <a:endParaRPr lang="ru-RU" sz="7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User\Desktop\проект\84598e5f07d055075b2844448314fef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1500174"/>
            <a:ext cx="9144000" cy="53578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9600" dirty="0" smtClean="0"/>
              <a:t>В саду.</a:t>
            </a:r>
            <a:endParaRPr lang="ru-RU" sz="9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User\Desktop\karbamid-mochevina-primenenie-v-sadu-i-ogorode-instrukcija-191e37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28736"/>
            <a:ext cx="9144000" cy="5429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User\Desktop\проект\pole-lug-dom-tsvetushchii-letnii-domik-liupiny-poliana-let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14346" y="-1643098"/>
            <a:ext cx="18288001" cy="11430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82660"/>
          </a:xfrm>
        </p:spPr>
        <p:txBody>
          <a:bodyPr>
            <a:noAutofit/>
          </a:bodyPr>
          <a:lstStyle/>
          <a:p>
            <a:r>
              <a:rPr lang="ru-RU" sz="9600" dirty="0" smtClean="0"/>
              <a:t>Крапива </a:t>
            </a:r>
            <a:endParaRPr lang="ru-RU" sz="9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357299"/>
            <a:ext cx="9144000" cy="55007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325</TotalTime>
  <Words>65</Words>
  <Application>Microsoft Office PowerPoint</Application>
  <PresentationFormat>Экран (4:3)</PresentationFormat>
  <Paragraphs>30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Исследовательский проект «Растения и животные в природе и жизни людей»</vt:lpstr>
      <vt:lpstr>Слайд 2</vt:lpstr>
      <vt:lpstr>Слайд 3</vt:lpstr>
      <vt:lpstr>Слайд 4</vt:lpstr>
      <vt:lpstr>Слайд 5</vt:lpstr>
      <vt:lpstr>В огороде</vt:lpstr>
      <vt:lpstr>В саду.</vt:lpstr>
      <vt:lpstr>Слайд 8</vt:lpstr>
      <vt:lpstr>Крапива </vt:lpstr>
      <vt:lpstr>Лопух </vt:lpstr>
      <vt:lpstr>Одуванчик </vt:lpstr>
      <vt:lpstr>Подорожник</vt:lpstr>
      <vt:lpstr>Ромашка </vt:lpstr>
      <vt:lpstr>Трава-мурава</vt:lpstr>
      <vt:lpstr>Слайд 15</vt:lpstr>
      <vt:lpstr>Фермерские животные</vt:lpstr>
      <vt:lpstr>Слайд 17</vt:lpstr>
      <vt:lpstr>Слайд 18</vt:lpstr>
      <vt:lpstr>Слайд 19</vt:lpstr>
      <vt:lpstr>Корова </vt:lpstr>
      <vt:lpstr>Овца </vt:lpstr>
      <vt:lpstr>Куры.</vt:lpstr>
      <vt:lpstr>Кролик.</vt:lpstr>
      <vt:lpstr>Помните об этом!!!!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32</cp:revision>
  <dcterms:created xsi:type="dcterms:W3CDTF">2023-03-05T08:04:55Z</dcterms:created>
  <dcterms:modified xsi:type="dcterms:W3CDTF">2023-03-09T18:53:41Z</dcterms:modified>
</cp:coreProperties>
</file>