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ng-images.ru/krisy/rat_mouse_png2456/" TargetMode="External"/><Relationship Id="rId2" Type="http://schemas.openxmlformats.org/officeDocument/2006/relationships/hyperlink" Target="http://pedsovet.su/load/424-1-0-3778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ng-images.ru/ovcy/sheep_png2724/" TargetMode="External"/><Relationship Id="rId4" Type="http://schemas.openxmlformats.org/officeDocument/2006/relationships/hyperlink" Target="http://png-images.ru/zmei/snake_png404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/>
              <a:t>Игра-тренажер по развитию речи дошкольников</a:t>
            </a:r>
            <a:r>
              <a:rPr lang="ru-RU" b="1" i="1" smtClean="0"/>
              <a:t/>
            </a:r>
            <a:br>
              <a:rPr lang="ru-RU" b="1" i="1" smtClean="0"/>
            </a:br>
            <a:r>
              <a:rPr lang="ru-RU" b="1" i="1" smtClean="0"/>
              <a:t>«Кого много?»</a:t>
            </a: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Чернева Т.А.,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воспитатель </a:t>
            </a:r>
            <a:endParaRPr lang="ru-RU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МБ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ДОУ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«Детский сад № 221» </a:t>
            </a:r>
            <a:r>
              <a:rPr lang="ru-RU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г.Новокузнецк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dirty="0" smtClean="0"/>
              <a:t>Кого много?</a:t>
            </a:r>
          </a:p>
        </p:txBody>
      </p:sp>
      <p:pic>
        <p:nvPicPr>
          <p:cNvPr id="4" name="Содержимое 3" descr="rat_mouse_PNG2456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43174" y="2143116"/>
            <a:ext cx="3766046" cy="2447930"/>
          </a:xfrm>
        </p:spPr>
      </p:pic>
      <p:sp>
        <p:nvSpPr>
          <p:cNvPr id="5" name="Пятиугольник 4"/>
          <p:cNvSpPr/>
          <p:nvPr/>
        </p:nvSpPr>
        <p:spPr>
          <a:xfrm rot="19809920">
            <a:off x="501992" y="4415429"/>
            <a:ext cx="2071702" cy="1000132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КРЫС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143008"/>
          </a:xfrm>
        </p:spPr>
        <p:txBody>
          <a:bodyPr/>
          <a:lstStyle/>
          <a:p>
            <a:r>
              <a:rPr lang="ru-RU" dirty="0" smtClean="0"/>
              <a:t>Кого много?</a:t>
            </a:r>
            <a:endParaRPr lang="ru-RU" dirty="0"/>
          </a:p>
        </p:txBody>
      </p:sp>
      <p:pic>
        <p:nvPicPr>
          <p:cNvPr id="4" name="Содержимое 3" descr="snake_PNG404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4744" y="2786058"/>
            <a:ext cx="4143404" cy="3203868"/>
          </a:xfrm>
        </p:spPr>
      </p:pic>
      <p:sp>
        <p:nvSpPr>
          <p:cNvPr id="7" name="Пятиугольник 6"/>
          <p:cNvSpPr/>
          <p:nvPr/>
        </p:nvSpPr>
        <p:spPr>
          <a:xfrm rot="19809920">
            <a:off x="501992" y="4415429"/>
            <a:ext cx="2071702" cy="1000132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ЗМЕЙ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928694"/>
          </a:xfrm>
        </p:spPr>
        <p:txBody>
          <a:bodyPr/>
          <a:lstStyle/>
          <a:p>
            <a:r>
              <a:rPr lang="ru-RU" dirty="0" smtClean="0"/>
              <a:t>Кого много?</a:t>
            </a:r>
            <a:endParaRPr lang="ru-RU" dirty="0"/>
          </a:p>
        </p:txBody>
      </p:sp>
      <p:pic>
        <p:nvPicPr>
          <p:cNvPr id="4" name="Содержимое 3" descr="sheep_PNG272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3143248"/>
            <a:ext cx="3681065" cy="2697163"/>
          </a:xfrm>
        </p:spPr>
      </p:pic>
      <p:sp>
        <p:nvSpPr>
          <p:cNvPr id="6" name="Пятиугольник 5"/>
          <p:cNvSpPr/>
          <p:nvPr/>
        </p:nvSpPr>
        <p:spPr>
          <a:xfrm rot="19809920">
            <a:off x="501992" y="4415429"/>
            <a:ext cx="2071702" cy="1000132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ОВЕЦ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Используемые</a:t>
            </a:r>
            <a:r>
              <a:rPr lang="ru-RU" b="1" dirty="0" smtClean="0"/>
              <a:t> </a:t>
            </a:r>
            <a:r>
              <a:rPr lang="ru-RU" b="1" i="1" dirty="0" smtClean="0"/>
              <a:t>ресурсы</a:t>
            </a:r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>
              <a:defRPr/>
            </a:pPr>
            <a:r>
              <a:rPr lang="ru-RU" sz="1600" dirty="0" smtClean="0"/>
              <a:t>Шаблон </a:t>
            </a:r>
            <a:r>
              <a:rPr lang="en-US" sz="1600" dirty="0" smtClean="0">
                <a:hlinkClick r:id="rId2"/>
              </a:rPr>
              <a:t>http://pedsovet.su/load/424-1-0-37785</a:t>
            </a:r>
            <a:endParaRPr lang="ru-RU" sz="1600" dirty="0" smtClean="0"/>
          </a:p>
          <a:p>
            <a:pPr>
              <a:defRPr/>
            </a:pPr>
            <a:r>
              <a:rPr lang="ru-RU" sz="1600" dirty="0" smtClean="0"/>
              <a:t>Крысы </a:t>
            </a:r>
            <a:r>
              <a:rPr lang="en-US" sz="1600" dirty="0" smtClean="0">
                <a:hlinkClick r:id="rId3"/>
              </a:rPr>
              <a:t>http://png-images.ru/krisy/rat_mouse_png2456/</a:t>
            </a:r>
            <a:endParaRPr lang="ru-RU" sz="1600" dirty="0" smtClean="0"/>
          </a:p>
          <a:p>
            <a:pPr>
              <a:defRPr/>
            </a:pPr>
            <a:r>
              <a:rPr lang="ru-RU" sz="1600" dirty="0" smtClean="0"/>
              <a:t>Змеи </a:t>
            </a:r>
            <a:r>
              <a:rPr lang="en-US" sz="1600" dirty="0" smtClean="0">
                <a:hlinkClick r:id="rId4"/>
              </a:rPr>
              <a:t>http://png-images.ru/zmei/snake_png4049/</a:t>
            </a:r>
            <a:endParaRPr lang="ru-RU" sz="1600" dirty="0" smtClean="0"/>
          </a:p>
          <a:p>
            <a:pPr>
              <a:defRPr/>
            </a:pPr>
            <a:r>
              <a:rPr lang="ru-RU" sz="1600" dirty="0" smtClean="0"/>
              <a:t>Овцы </a:t>
            </a:r>
            <a:r>
              <a:rPr lang="en-US" sz="1600" dirty="0" smtClean="0">
                <a:hlinkClick r:id="rId5"/>
              </a:rPr>
              <a:t>http://png-images.ru/ovcy/sheep_png2724/</a:t>
            </a:r>
            <a:endParaRPr lang="ru-RU" sz="1600" dirty="0" smtClean="0"/>
          </a:p>
          <a:p>
            <a:pPr>
              <a:defRPr/>
            </a:pPr>
            <a:endParaRPr lang="ru-RU" sz="1600" dirty="0" smtClean="0"/>
          </a:p>
          <a:p>
            <a:pPr>
              <a:defRPr/>
            </a:pPr>
            <a:endParaRPr lang="ru-RU" sz="1600" dirty="0" smtClean="0"/>
          </a:p>
          <a:p>
            <a:pPr>
              <a:defRPr/>
            </a:pPr>
            <a:endParaRPr lang="ru-RU" sz="16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29</TotalTime>
  <Words>54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Шаблон 2</vt:lpstr>
      <vt:lpstr>Игра-тренажер по развитию речи дошкольников «Кого много?»</vt:lpstr>
      <vt:lpstr>Кого много?</vt:lpstr>
      <vt:lpstr>Кого много?</vt:lpstr>
      <vt:lpstr>Кого много?</vt:lpstr>
      <vt:lpstr>Используемые ресурсы: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Игра-тренажер по развитию речи дошкольников</dc:title>
  <dc:creator>Пользователь Windows</dc:creator>
  <cp:lastModifiedBy>Пользователь Windows</cp:lastModifiedBy>
  <cp:revision>5</cp:revision>
  <dcterms:created xsi:type="dcterms:W3CDTF">2016-06-08T13:06:33Z</dcterms:created>
  <dcterms:modified xsi:type="dcterms:W3CDTF">2024-03-23T09:18:44Z</dcterms:modified>
</cp:coreProperties>
</file>