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notesMasterIdLst>
    <p:notesMasterId r:id="rId26"/>
  </p:notesMasterIdLst>
  <p:sldIdLst>
    <p:sldId id="271" r:id="rId2"/>
    <p:sldId id="272" r:id="rId3"/>
    <p:sldId id="279" r:id="rId4"/>
    <p:sldId id="257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59" r:id="rId14"/>
    <p:sldId id="274" r:id="rId15"/>
    <p:sldId id="275" r:id="rId16"/>
    <p:sldId id="276" r:id="rId17"/>
    <p:sldId id="277" r:id="rId18"/>
    <p:sldId id="278" r:id="rId19"/>
    <p:sldId id="280" r:id="rId20"/>
    <p:sldId id="282" r:id="rId21"/>
    <p:sldId id="283" r:id="rId22"/>
    <p:sldId id="286" r:id="rId23"/>
    <p:sldId id="285" r:id="rId24"/>
    <p:sldId id="281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94660"/>
  </p:normalViewPr>
  <p:slideViewPr>
    <p:cSldViewPr snapToGrid="0">
      <p:cViewPr>
        <p:scale>
          <a:sx n="94" d="100"/>
          <a:sy n="94" d="100"/>
        </p:scale>
        <p:origin x="-390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2124B-CC96-4D84-93F4-F8490D24404C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CACC4-9990-4AC3-9F07-8DE9840CF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570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59F93-63B2-4B1E-8AF9-7C09148F0A75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279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E965F-FFCE-47AC-B3D6-B6109EB2C943}" type="datetimeFigureOut">
              <a:rPr lang="ru-RU" smtClean="0"/>
              <a:pPr/>
              <a:t>05.02.2024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4CFEB-435B-46E7-9751-6486E9F88E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1574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E965F-FFCE-47AC-B3D6-B6109EB2C943}" type="datetimeFigureOut">
              <a:rPr lang="ru-RU" smtClean="0"/>
              <a:pPr/>
              <a:t>05.02.2024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4CFEB-435B-46E7-9751-6486E9F88E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6839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7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7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E965F-FFCE-47AC-B3D6-B6109EB2C943}" type="datetimeFigureOut">
              <a:rPr lang="ru-RU" smtClean="0"/>
              <a:pPr/>
              <a:t>05.02.2024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4CFEB-435B-46E7-9751-6486E9F88E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755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E965F-FFCE-47AC-B3D6-B6109EB2C943}" type="datetimeFigureOut">
              <a:rPr lang="ru-RU" smtClean="0"/>
              <a:pPr/>
              <a:t>05.02.2024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4CFEB-435B-46E7-9751-6486E9F88E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676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E965F-FFCE-47AC-B3D6-B6109EB2C943}" type="datetimeFigureOut">
              <a:rPr lang="ru-RU" smtClean="0"/>
              <a:pPr/>
              <a:t>05.02.2024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4CFEB-435B-46E7-9751-6486E9F88E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063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E965F-FFCE-47AC-B3D6-B6109EB2C943}" type="datetimeFigureOut">
              <a:rPr lang="ru-RU" smtClean="0"/>
              <a:pPr/>
              <a:t>05.02.2024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4CFEB-435B-46E7-9751-6486E9F88E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017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E965F-FFCE-47AC-B3D6-B6109EB2C943}" type="datetimeFigureOut">
              <a:rPr lang="ru-RU" smtClean="0"/>
              <a:pPr/>
              <a:t>05.02.2024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4CFEB-435B-46E7-9751-6486E9F88E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6179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E965F-FFCE-47AC-B3D6-B6109EB2C943}" type="datetimeFigureOut">
              <a:rPr lang="ru-RU" smtClean="0"/>
              <a:pPr/>
              <a:t>05.02.2024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4CFEB-435B-46E7-9751-6486E9F88E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214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E965F-FFCE-47AC-B3D6-B6109EB2C943}" type="datetimeFigureOut">
              <a:rPr lang="ru-RU" smtClean="0"/>
              <a:pPr/>
              <a:t>05.02.2024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4CFEB-435B-46E7-9751-6486E9F88E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1921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E965F-FFCE-47AC-B3D6-B6109EB2C943}" type="datetimeFigureOut">
              <a:rPr lang="ru-RU" smtClean="0"/>
              <a:pPr/>
              <a:t>05.02.2024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4CFEB-435B-46E7-9751-6486E9F88E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4609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E965F-FFCE-47AC-B3D6-B6109EB2C943}" type="datetimeFigureOut">
              <a:rPr lang="ru-RU" smtClean="0"/>
              <a:pPr/>
              <a:t>05.02.2024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4CFEB-435B-46E7-9751-6486E9F88E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246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E965F-FFCE-47AC-B3D6-B6109EB2C943}" type="datetimeFigureOut">
              <a:rPr lang="ru-RU" smtClean="0"/>
              <a:pPr/>
              <a:t>05.02.2024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4CFEB-435B-46E7-9751-6486E9F88EA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1695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microsoft.com/office/2007/relationships/hdphoto" Target="../media/hdphoto15.wdp"/><Relationship Id="rId18" Type="http://schemas.openxmlformats.org/officeDocument/2006/relationships/image" Target="../media/image39.png"/><Relationship Id="rId3" Type="http://schemas.openxmlformats.org/officeDocument/2006/relationships/image" Target="../media/image4.jpeg"/><Relationship Id="rId21" Type="http://schemas.openxmlformats.org/officeDocument/2006/relationships/slide" Target="slide3.xml"/><Relationship Id="rId7" Type="http://schemas.openxmlformats.org/officeDocument/2006/relationships/image" Target="../media/image34.png"/><Relationship Id="rId12" Type="http://schemas.openxmlformats.org/officeDocument/2006/relationships/image" Target="../media/image36.png"/><Relationship Id="rId17" Type="http://schemas.microsoft.com/office/2007/relationships/hdphoto" Target="../media/hdphoto17.wdp"/><Relationship Id="rId2" Type="http://schemas.openxmlformats.org/officeDocument/2006/relationships/audio" Target="../media/audio1.wav"/><Relationship Id="rId16" Type="http://schemas.openxmlformats.org/officeDocument/2006/relationships/image" Target="../media/image38.png"/><Relationship Id="rId20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24.jpeg"/><Relationship Id="rId5" Type="http://schemas.microsoft.com/office/2007/relationships/hdphoto" Target="../media/hdphoto12.wdp"/><Relationship Id="rId15" Type="http://schemas.microsoft.com/office/2007/relationships/hdphoto" Target="../media/hdphoto16.wdp"/><Relationship Id="rId10" Type="http://schemas.microsoft.com/office/2007/relationships/hdphoto" Target="../media/hdphoto10.wdp"/><Relationship Id="rId19" Type="http://schemas.microsoft.com/office/2007/relationships/hdphoto" Target="../media/hdphoto18.wdp"/><Relationship Id="rId4" Type="http://schemas.openxmlformats.org/officeDocument/2006/relationships/image" Target="../media/image33.png"/><Relationship Id="rId9" Type="http://schemas.openxmlformats.org/officeDocument/2006/relationships/image" Target="../media/image35.png"/><Relationship Id="rId1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microsoft.com/office/2007/relationships/hdphoto" Target="../media/hdphoto15.wdp"/><Relationship Id="rId18" Type="http://schemas.openxmlformats.org/officeDocument/2006/relationships/image" Target="../media/image46.png"/><Relationship Id="rId3" Type="http://schemas.openxmlformats.org/officeDocument/2006/relationships/image" Target="../media/image4.jpeg"/><Relationship Id="rId21" Type="http://schemas.microsoft.com/office/2007/relationships/hdphoto" Target="../media/hdphoto22.wdp"/><Relationship Id="rId7" Type="http://schemas.openxmlformats.org/officeDocument/2006/relationships/image" Target="../media/image41.png"/><Relationship Id="rId12" Type="http://schemas.openxmlformats.org/officeDocument/2006/relationships/image" Target="../media/image43.png"/><Relationship Id="rId17" Type="http://schemas.microsoft.com/office/2007/relationships/hdphoto" Target="../media/hdphoto20.wdp"/><Relationship Id="rId2" Type="http://schemas.openxmlformats.org/officeDocument/2006/relationships/audio" Target="../media/audio1.wav"/><Relationship Id="rId16" Type="http://schemas.openxmlformats.org/officeDocument/2006/relationships/image" Target="../media/image45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24.jpeg"/><Relationship Id="rId5" Type="http://schemas.microsoft.com/office/2007/relationships/hdphoto" Target="../media/hdphoto12.wdp"/><Relationship Id="rId15" Type="http://schemas.microsoft.com/office/2007/relationships/hdphoto" Target="../media/hdphoto19.wdp"/><Relationship Id="rId23" Type="http://schemas.openxmlformats.org/officeDocument/2006/relationships/slide" Target="slide3.xml"/><Relationship Id="rId10" Type="http://schemas.microsoft.com/office/2007/relationships/hdphoto" Target="../media/hdphoto10.wdp"/><Relationship Id="rId19" Type="http://schemas.microsoft.com/office/2007/relationships/hdphoto" Target="../media/hdphoto21.wdp"/><Relationship Id="rId4" Type="http://schemas.openxmlformats.org/officeDocument/2006/relationships/image" Target="../media/image40.png"/><Relationship Id="rId9" Type="http://schemas.openxmlformats.org/officeDocument/2006/relationships/image" Target="../media/image42.png"/><Relationship Id="rId14" Type="http://schemas.openxmlformats.org/officeDocument/2006/relationships/image" Target="../media/image44.png"/><Relationship Id="rId22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2.png"/><Relationship Id="rId18" Type="http://schemas.openxmlformats.org/officeDocument/2006/relationships/slide" Target="slide3.xml"/><Relationship Id="rId3" Type="http://schemas.openxmlformats.org/officeDocument/2006/relationships/image" Target="../media/image48.png"/><Relationship Id="rId7" Type="http://schemas.microsoft.com/office/2007/relationships/hdphoto" Target="../media/hdphoto8.wdp"/><Relationship Id="rId12" Type="http://schemas.microsoft.com/office/2007/relationships/hdphoto" Target="../media/hdphoto15.wdp"/><Relationship Id="rId17" Type="http://schemas.openxmlformats.org/officeDocument/2006/relationships/slide" Target="slide13.xml"/><Relationship Id="rId2" Type="http://schemas.openxmlformats.org/officeDocument/2006/relationships/image" Target="../media/image4.jpeg"/><Relationship Id="rId16" Type="http://schemas.microsoft.com/office/2007/relationships/hdphoto" Target="../media/hdphoto23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1" Type="http://schemas.openxmlformats.org/officeDocument/2006/relationships/image" Target="../media/image51.png"/><Relationship Id="rId5" Type="http://schemas.openxmlformats.org/officeDocument/2006/relationships/image" Target="../media/image13.png"/><Relationship Id="rId15" Type="http://schemas.openxmlformats.org/officeDocument/2006/relationships/image" Target="../media/image53.png"/><Relationship Id="rId10" Type="http://schemas.openxmlformats.org/officeDocument/2006/relationships/image" Target="../media/image24.jpeg"/><Relationship Id="rId4" Type="http://schemas.microsoft.com/office/2007/relationships/hdphoto" Target="../media/hdphoto12.wdp"/><Relationship Id="rId9" Type="http://schemas.microsoft.com/office/2007/relationships/hdphoto" Target="../media/hdphoto10.wdp"/><Relationship Id="rId14" Type="http://schemas.microsoft.com/office/2007/relationships/hdphoto" Target="../media/hdphoto19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54.png"/><Relationship Id="rId7" Type="http://schemas.openxmlformats.org/officeDocument/2006/relationships/slide" Target="slide1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microsoft.com/office/2007/relationships/hdphoto" Target="../media/hdphoto2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slide" Target="slide3.xml"/><Relationship Id="rId7" Type="http://schemas.openxmlformats.org/officeDocument/2006/relationships/image" Target="../media/image7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Relationship Id="rId9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slide" Target="slide3.xml"/><Relationship Id="rId7" Type="http://schemas.openxmlformats.org/officeDocument/2006/relationships/image" Target="../media/image7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10" Type="http://schemas.openxmlformats.org/officeDocument/2006/relationships/slide" Target="slide22.xml"/><Relationship Id="rId4" Type="http://schemas.openxmlformats.org/officeDocument/2006/relationships/image" Target="../media/image74.jpeg"/><Relationship Id="rId9" Type="http://schemas.openxmlformats.org/officeDocument/2006/relationships/image" Target="../media/image7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13" Type="http://schemas.openxmlformats.org/officeDocument/2006/relationships/image" Target="../media/image90.jpeg"/><Relationship Id="rId18" Type="http://schemas.openxmlformats.org/officeDocument/2006/relationships/image" Target="../media/image95.jpeg"/><Relationship Id="rId3" Type="http://schemas.openxmlformats.org/officeDocument/2006/relationships/image" Target="../media/image80.jpeg"/><Relationship Id="rId21" Type="http://schemas.openxmlformats.org/officeDocument/2006/relationships/image" Target="../media/image98.jpeg"/><Relationship Id="rId7" Type="http://schemas.openxmlformats.org/officeDocument/2006/relationships/image" Target="../media/image84.jpeg"/><Relationship Id="rId12" Type="http://schemas.openxmlformats.org/officeDocument/2006/relationships/image" Target="../media/image89.jpeg"/><Relationship Id="rId17" Type="http://schemas.openxmlformats.org/officeDocument/2006/relationships/image" Target="../media/image94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93.jpeg"/><Relationship Id="rId20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11" Type="http://schemas.openxmlformats.org/officeDocument/2006/relationships/image" Target="../media/image88.jpeg"/><Relationship Id="rId5" Type="http://schemas.openxmlformats.org/officeDocument/2006/relationships/image" Target="../media/image82.jpeg"/><Relationship Id="rId15" Type="http://schemas.openxmlformats.org/officeDocument/2006/relationships/image" Target="../media/image92.jpeg"/><Relationship Id="rId23" Type="http://schemas.openxmlformats.org/officeDocument/2006/relationships/slide" Target="slide3.xml"/><Relationship Id="rId10" Type="http://schemas.openxmlformats.org/officeDocument/2006/relationships/image" Target="../media/image87.jpeg"/><Relationship Id="rId19" Type="http://schemas.openxmlformats.org/officeDocument/2006/relationships/image" Target="../media/image96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Relationship Id="rId14" Type="http://schemas.openxmlformats.org/officeDocument/2006/relationships/image" Target="../media/image91.jpeg"/><Relationship Id="rId22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10" Type="http://schemas.openxmlformats.org/officeDocument/2006/relationships/slide" Target="slide3.xml"/><Relationship Id="rId4" Type="http://schemas.openxmlformats.org/officeDocument/2006/relationships/image" Target="../media/image5.png"/><Relationship Id="rId9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.jpeg"/><Relationship Id="rId7" Type="http://schemas.openxmlformats.org/officeDocument/2006/relationships/image" Target="../media/image10.png"/><Relationship Id="rId12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openxmlformats.org/officeDocument/2006/relationships/slide" Target="slide6.xml"/><Relationship Id="rId5" Type="http://schemas.openxmlformats.org/officeDocument/2006/relationships/image" Target="../media/image9.png"/><Relationship Id="rId10" Type="http://schemas.microsoft.com/office/2007/relationships/hdphoto" Target="../media/hdphoto5.wdp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4.jpeg"/><Relationship Id="rId7" Type="http://schemas.openxmlformats.org/officeDocument/2006/relationships/image" Target="../media/image14.png"/><Relationship Id="rId12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slide" Target="slide7.xml"/><Relationship Id="rId5" Type="http://schemas.microsoft.com/office/2007/relationships/hdphoto" Target="../media/hdphoto6.wdp"/><Relationship Id="rId10" Type="http://schemas.microsoft.com/office/2007/relationships/hdphoto" Target="../media/hdphoto8.wdp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20.png"/><Relationship Id="rId3" Type="http://schemas.openxmlformats.org/officeDocument/2006/relationships/image" Target="../media/image4.jpeg"/><Relationship Id="rId7" Type="http://schemas.openxmlformats.org/officeDocument/2006/relationships/image" Target="../media/image17.png"/><Relationship Id="rId12" Type="http://schemas.microsoft.com/office/2007/relationships/hdphoto" Target="../media/hdphoto10.wdp"/><Relationship Id="rId2" Type="http://schemas.openxmlformats.org/officeDocument/2006/relationships/audio" Target="../media/audio1.wav"/><Relationship Id="rId16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9.png"/><Relationship Id="rId5" Type="http://schemas.microsoft.com/office/2007/relationships/hdphoto" Target="../media/hdphoto6.wdp"/><Relationship Id="rId15" Type="http://schemas.openxmlformats.org/officeDocument/2006/relationships/slide" Target="slide8.xml"/><Relationship Id="rId10" Type="http://schemas.microsoft.com/office/2007/relationships/hdphoto" Target="../media/hdphoto9.wdp"/><Relationship Id="rId4" Type="http://schemas.openxmlformats.org/officeDocument/2006/relationships/image" Target="../media/image16.png"/><Relationship Id="rId9" Type="http://schemas.openxmlformats.org/officeDocument/2006/relationships/image" Target="../media/image18.png"/><Relationship Id="rId14" Type="http://schemas.microsoft.com/office/2007/relationships/hdphoto" Target="../media/hdphoto11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26.jpeg"/><Relationship Id="rId3" Type="http://schemas.openxmlformats.org/officeDocument/2006/relationships/image" Target="../media/image4.jpeg"/><Relationship Id="rId7" Type="http://schemas.openxmlformats.org/officeDocument/2006/relationships/image" Target="../media/image22.png"/><Relationship Id="rId12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24.jpeg"/><Relationship Id="rId5" Type="http://schemas.microsoft.com/office/2007/relationships/hdphoto" Target="../media/hdphoto12.wdp"/><Relationship Id="rId15" Type="http://schemas.openxmlformats.org/officeDocument/2006/relationships/slide" Target="slide3.xml"/><Relationship Id="rId10" Type="http://schemas.microsoft.com/office/2007/relationships/hdphoto" Target="../media/hdphoto10.wdp"/><Relationship Id="rId4" Type="http://schemas.openxmlformats.org/officeDocument/2006/relationships/image" Target="../media/image21.png"/><Relationship Id="rId9" Type="http://schemas.openxmlformats.org/officeDocument/2006/relationships/image" Target="../media/image23.png"/><Relationship Id="rId1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microsoft.com/office/2007/relationships/hdphoto" Target="../media/hdphoto13.wdp"/><Relationship Id="rId18" Type="http://schemas.openxmlformats.org/officeDocument/2006/relationships/slide" Target="slide10.xml"/><Relationship Id="rId3" Type="http://schemas.openxmlformats.org/officeDocument/2006/relationships/image" Target="../media/image4.jpeg"/><Relationship Id="rId7" Type="http://schemas.openxmlformats.org/officeDocument/2006/relationships/image" Target="../media/image28.png"/><Relationship Id="rId12" Type="http://schemas.openxmlformats.org/officeDocument/2006/relationships/image" Target="../media/image30.png"/><Relationship Id="rId17" Type="http://schemas.microsoft.com/office/2007/relationships/hdphoto" Target="../media/hdphoto15.wdp"/><Relationship Id="rId2" Type="http://schemas.openxmlformats.org/officeDocument/2006/relationships/audio" Target="../media/audio1.wav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24.jpeg"/><Relationship Id="rId5" Type="http://schemas.microsoft.com/office/2007/relationships/hdphoto" Target="../media/hdphoto12.wdp"/><Relationship Id="rId15" Type="http://schemas.microsoft.com/office/2007/relationships/hdphoto" Target="../media/hdphoto14.wdp"/><Relationship Id="rId10" Type="http://schemas.microsoft.com/office/2007/relationships/hdphoto" Target="../media/hdphoto10.wdp"/><Relationship Id="rId19" Type="http://schemas.openxmlformats.org/officeDocument/2006/relationships/slide" Target="slide3.xml"/><Relationship Id="rId4" Type="http://schemas.openxmlformats.org/officeDocument/2006/relationships/image" Target="../media/image27.png"/><Relationship Id="rId9" Type="http://schemas.openxmlformats.org/officeDocument/2006/relationships/image" Target="../media/image29.png"/><Relationship Id="rId1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ладелец\Pictures\1659882934_4-funart-pro-p-fon-dlya-prezentatsii-narodnie-traditsii-k-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8087" y="410249"/>
            <a:ext cx="10782300" cy="2776297"/>
          </a:xfrm>
        </p:spPr>
        <p:txBody>
          <a:bodyPr>
            <a:normAutofit/>
          </a:bodyPr>
          <a:lstStyle/>
          <a:p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404137"/>
            <a:ext cx="12192000" cy="2854180"/>
          </a:xfrm>
        </p:spPr>
        <p:txBody>
          <a:bodyPr>
            <a:normAutofit fontScale="85000" lnSpcReduction="10000"/>
          </a:bodyPr>
          <a:lstStyle/>
          <a:p>
            <a:r>
              <a:rPr lang="ru-RU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Игра для детей  дошкольного возраста</a:t>
            </a:r>
            <a:endParaRPr lang="ru-RU" sz="48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  <a:p>
            <a:r>
              <a:rPr lang="ru-RU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                    Разработала игру: Долгова Н.Г.</a:t>
            </a:r>
          </a:p>
          <a:p>
            <a:r>
              <a:rPr lang="ru-RU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МБДОУ «Детский сад «Лукоморье» с\п «Родничок»</a:t>
            </a:r>
          </a:p>
          <a:p>
            <a:r>
              <a:rPr lang="ru-RU" sz="4800" dirty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 </a:t>
            </a:r>
            <a:r>
              <a:rPr lang="ru-RU" sz="480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</a:rPr>
              <a:t>                                                      </a:t>
            </a:r>
            <a:endParaRPr lang="ru-RU" sz="4800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963" y="1122363"/>
            <a:ext cx="833407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9525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</a:rPr>
              <a:t>«Русская изба»</a:t>
            </a:r>
            <a:endParaRPr lang="ru-RU" sz="9600" b="1" cap="none" spc="0" dirty="0">
              <a:ln w="9525">
                <a:solidFill>
                  <a:srgbClr val="00206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5" name="Стрелка вправо 4">
            <a:hlinkClick r:id="rId3" action="ppaction://hlinksldjump"/>
          </p:cNvPr>
          <p:cNvSpPr/>
          <p:nvPr/>
        </p:nvSpPr>
        <p:spPr>
          <a:xfrm>
            <a:off x="9032488" y="5519854"/>
            <a:ext cx="3077737" cy="1215484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Правила игры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77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22" b="95329" l="1381" r="979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371" y="4457460"/>
            <a:ext cx="4215012" cy="24005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51709"/>
            <a:ext cx="3414919" cy="53062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7222" b="76778" l="2222" r="975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0" t="26666" r="-2000" b="22000"/>
          <a:stretch/>
        </p:blipFill>
        <p:spPr>
          <a:xfrm>
            <a:off x="5190981" y="4811150"/>
            <a:ext cx="3741419" cy="19205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367" b="96726" l="36091" r="657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667" t="750" r="32334" b="-750"/>
          <a:stretch/>
        </p:blipFill>
        <p:spPr>
          <a:xfrm>
            <a:off x="9061939" y="3174380"/>
            <a:ext cx="1600200" cy="3048000"/>
          </a:xfrm>
          <a:prstGeom prst="rect">
            <a:avLst/>
          </a:prstGeom>
        </p:spPr>
      </p:pic>
      <p:pic>
        <p:nvPicPr>
          <p:cNvPr id="9" name="Рисунок 8" descr="s1200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9061939" y="381001"/>
            <a:ext cx="1477108" cy="1920240"/>
          </a:xfrm>
          <a:prstGeom prst="rect">
            <a:avLst/>
          </a:prstGeom>
        </p:spPr>
      </p:pic>
      <p:pic>
        <p:nvPicPr>
          <p:cNvPr id="14" name="Рисунок 13" descr="самовар.jpg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7598" b="96026" l="29685" r="72548"/>
                    </a14:imgEffect>
                  </a14:imgLayer>
                </a14:imgProps>
              </a:ext>
            </a:extLst>
          </a:blip>
          <a:srcRect l="28435" t="6769" r="27770" b="5846"/>
          <a:stretch>
            <a:fillRect/>
          </a:stretch>
        </p:blipFill>
        <p:spPr>
          <a:xfrm>
            <a:off x="5190981" y="3082276"/>
            <a:ext cx="1378633" cy="1883621"/>
          </a:xfrm>
          <a:prstGeom prst="rect">
            <a:avLst/>
          </a:prstGeom>
        </p:spPr>
      </p:pic>
      <p:pic>
        <p:nvPicPr>
          <p:cNvPr id="11" name="Рисунок 10" descr="кувш.jpg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483" b="97414" l="1533" r="8927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8903" y="3618824"/>
            <a:ext cx="985128" cy="1445358"/>
          </a:xfrm>
          <a:prstGeom prst="rect">
            <a:avLst/>
          </a:prstGeom>
        </p:spPr>
      </p:pic>
      <p:pic>
        <p:nvPicPr>
          <p:cNvPr id="15" name="Рисунок 14" descr="граф.jpg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29054" r="71376"/>
                    </a14:imgEffect>
                  </a14:imgLayer>
                </a14:imgProps>
              </a:ext>
            </a:extLst>
          </a:blip>
          <a:srcRect l="23764" r="23333"/>
          <a:stretch>
            <a:fillRect/>
          </a:stretch>
        </p:blipFill>
        <p:spPr>
          <a:xfrm>
            <a:off x="6766562" y="3756073"/>
            <a:ext cx="576775" cy="1090246"/>
          </a:xfrm>
          <a:prstGeom prst="rect">
            <a:avLst/>
          </a:prstGeom>
        </p:spPr>
      </p:pic>
      <p:pic>
        <p:nvPicPr>
          <p:cNvPr id="16" name="Рисунок 15" descr="бидон.jpeg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9737" b="82237" l="26974" r="72368"/>
                    </a14:imgEffect>
                  </a14:imgLayer>
                </a14:imgProps>
              </a:ext>
            </a:extLst>
          </a:blip>
          <a:srcRect l="28804" t="19487" r="28529" b="19590"/>
          <a:stretch>
            <a:fillRect/>
          </a:stretch>
        </p:blipFill>
        <p:spPr>
          <a:xfrm>
            <a:off x="7526216" y="3352800"/>
            <a:ext cx="807875" cy="1458350"/>
          </a:xfrm>
          <a:prstGeom prst="rect">
            <a:avLst/>
          </a:prstGeom>
        </p:spPr>
      </p:pic>
      <p:sp>
        <p:nvSpPr>
          <p:cNvPr id="12" name="Стрелка вправо 11">
            <a:hlinkClick r:id="rId20" action="ppaction://hlinksldjump"/>
          </p:cNvPr>
          <p:cNvSpPr/>
          <p:nvPr/>
        </p:nvSpPr>
        <p:spPr>
          <a:xfrm>
            <a:off x="10136459" y="5895403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лево 12">
            <a:hlinkClick r:id="rId21" action="ppaction://hlinksldjump"/>
          </p:cNvPr>
          <p:cNvSpPr/>
          <p:nvPr/>
        </p:nvSpPr>
        <p:spPr>
          <a:xfrm>
            <a:off x="234176" y="5906555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68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29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4810" l="2170" r="969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371" y="4457460"/>
            <a:ext cx="4215012" cy="24005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51709"/>
            <a:ext cx="3414919" cy="53062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7889" b="76556" l="2778" r="98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0" t="26666" r="-2000" b="22000"/>
          <a:stretch/>
        </p:blipFill>
        <p:spPr>
          <a:xfrm>
            <a:off x="5317643" y="4937405"/>
            <a:ext cx="3741419" cy="19205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730" b="96044" l="36091" r="652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667" t="750" r="32334" b="-750"/>
          <a:stretch/>
        </p:blipFill>
        <p:spPr>
          <a:xfrm>
            <a:off x="8719925" y="3261161"/>
            <a:ext cx="1600200" cy="3048000"/>
          </a:xfrm>
          <a:prstGeom prst="rect">
            <a:avLst/>
          </a:prstGeom>
        </p:spPr>
      </p:pic>
      <p:pic>
        <p:nvPicPr>
          <p:cNvPr id="9" name="Рисунок 8" descr="s1200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9423878" y="381001"/>
            <a:ext cx="1477108" cy="1920240"/>
          </a:xfrm>
          <a:prstGeom prst="rect">
            <a:avLst/>
          </a:prstGeom>
        </p:spPr>
      </p:pic>
      <p:pic>
        <p:nvPicPr>
          <p:cNvPr id="14" name="Рисунок 13" descr="самовар.jpg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7598" b="93980" l="29335" r="72198"/>
                    </a14:imgEffect>
                  </a14:imgLayer>
                </a14:imgProps>
              </a:ext>
            </a:extLst>
          </a:blip>
          <a:srcRect l="28435" t="6769" r="27770" b="5846"/>
          <a:stretch>
            <a:fillRect/>
          </a:stretch>
        </p:blipFill>
        <p:spPr>
          <a:xfrm>
            <a:off x="5190981" y="3082276"/>
            <a:ext cx="1378633" cy="1883621"/>
          </a:xfrm>
          <a:prstGeom prst="rect">
            <a:avLst/>
          </a:prstGeom>
        </p:spPr>
      </p:pic>
      <p:pic>
        <p:nvPicPr>
          <p:cNvPr id="11" name="Рисунок 10" descr="кувш.jpg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563" b="97541" l="3285" r="8941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8903" y="3590259"/>
            <a:ext cx="1139875" cy="1520416"/>
          </a:xfrm>
          <a:prstGeom prst="rect">
            <a:avLst/>
          </a:prstGeom>
        </p:spPr>
      </p:pic>
      <p:pic>
        <p:nvPicPr>
          <p:cNvPr id="12" name="Рисунок 11" descr="ковш.jpg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4467" b="97067" l="5667" r="93867"/>
                    </a14:imgEffect>
                  </a14:imgLayer>
                </a14:imgProps>
              </a:ext>
            </a:extLst>
          </a:blip>
          <a:srcRect l="3162" t="12923" r="3915"/>
          <a:stretch>
            <a:fillRect/>
          </a:stretch>
        </p:blipFill>
        <p:spPr>
          <a:xfrm>
            <a:off x="6579175" y="3550885"/>
            <a:ext cx="1644740" cy="1541263"/>
          </a:xfrm>
          <a:prstGeom prst="rect">
            <a:avLst/>
          </a:prstGeom>
        </p:spPr>
      </p:pic>
      <p:pic>
        <p:nvPicPr>
          <p:cNvPr id="13" name="Рисунок 12" descr="стак.jpeg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6792" b="92037" l="27869" r="76347"/>
                    </a14:imgEffect>
                  </a14:imgLayer>
                </a14:imgProps>
              </a:ext>
            </a:extLst>
          </a:blip>
          <a:srcRect l="22325" t="6275" r="22193" b="8124"/>
          <a:stretch>
            <a:fillRect/>
          </a:stretch>
        </p:blipFill>
        <p:spPr>
          <a:xfrm>
            <a:off x="4943037" y="4185573"/>
            <a:ext cx="777244" cy="1199177"/>
          </a:xfrm>
          <a:prstGeom prst="rect">
            <a:avLst/>
          </a:prstGeom>
        </p:spPr>
      </p:pic>
      <p:pic>
        <p:nvPicPr>
          <p:cNvPr id="17" name="Рисунок 16" descr="пиала.jpg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100000" l="0" r="95781"/>
                    </a14:imgEffect>
                  </a14:imgLayer>
                </a14:imgProps>
              </a:ext>
            </a:extLst>
          </a:blip>
          <a:srcRect r="7861"/>
          <a:stretch>
            <a:fillRect/>
          </a:stretch>
        </p:blipFill>
        <p:spPr>
          <a:xfrm>
            <a:off x="5557135" y="4794405"/>
            <a:ext cx="1519147" cy="1103297"/>
          </a:xfrm>
          <a:prstGeom prst="rect">
            <a:avLst/>
          </a:prstGeom>
        </p:spPr>
      </p:pic>
      <p:sp>
        <p:nvSpPr>
          <p:cNvPr id="15" name="Стрелка вправо 14">
            <a:hlinkClick r:id="rId22" action="ppaction://hlinksldjump"/>
          </p:cNvPr>
          <p:cNvSpPr/>
          <p:nvPr/>
        </p:nvSpPr>
        <p:spPr>
          <a:xfrm>
            <a:off x="9873215" y="6010507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трелка влево 15">
            <a:hlinkClick r:id="rId23" action="ppaction://hlinksldjump"/>
          </p:cNvPr>
          <p:cNvSpPr/>
          <p:nvPr/>
        </p:nvSpPr>
        <p:spPr>
          <a:xfrm>
            <a:off x="289931" y="6010509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68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9" b="97232" l="1874" r="982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371" y="4457460"/>
            <a:ext cx="4215012" cy="24005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51709"/>
            <a:ext cx="3414919" cy="53062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5556" b="80333" l="1556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0" t="26666" r="-2000" b="22000"/>
          <a:stretch/>
        </p:blipFill>
        <p:spPr>
          <a:xfrm>
            <a:off x="5320520" y="4857397"/>
            <a:ext cx="3741419" cy="19205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7367" b="88267" l="36091" r="662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667" t="750" r="32334" b="-750"/>
          <a:stretch/>
        </p:blipFill>
        <p:spPr>
          <a:xfrm>
            <a:off x="8768875" y="3333397"/>
            <a:ext cx="1600200" cy="3048000"/>
          </a:xfrm>
          <a:prstGeom prst="rect">
            <a:avLst/>
          </a:prstGeom>
        </p:spPr>
      </p:pic>
      <p:pic>
        <p:nvPicPr>
          <p:cNvPr id="9" name="Рисунок 8" descr="s120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061939" y="381001"/>
            <a:ext cx="1477108" cy="1920240"/>
          </a:xfrm>
          <a:prstGeom prst="rect">
            <a:avLst/>
          </a:prstGeom>
        </p:spPr>
      </p:pic>
      <p:pic>
        <p:nvPicPr>
          <p:cNvPr id="14" name="Рисунок 13" descr="самовар.jpg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8124" b="94448" l="29335" r="71454"/>
                    </a14:imgEffect>
                  </a14:imgLayer>
                </a14:imgProps>
              </a:ext>
            </a:extLst>
          </a:blip>
          <a:srcRect l="28435" t="6769" r="27770" b="5846"/>
          <a:stretch>
            <a:fillRect/>
          </a:stretch>
        </p:blipFill>
        <p:spPr>
          <a:xfrm>
            <a:off x="5190981" y="3082276"/>
            <a:ext cx="1378633" cy="1883621"/>
          </a:xfrm>
          <a:prstGeom prst="rect">
            <a:avLst/>
          </a:prstGeom>
        </p:spPr>
      </p:pic>
      <p:pic>
        <p:nvPicPr>
          <p:cNvPr id="11" name="Рисунок 10" descr="кувш.jpg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563" b="98361" l="5474" r="8941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08903" y="3590259"/>
            <a:ext cx="1139875" cy="1520416"/>
          </a:xfrm>
          <a:prstGeom prst="rect">
            <a:avLst/>
          </a:prstGeom>
        </p:spPr>
      </p:pic>
      <p:pic>
        <p:nvPicPr>
          <p:cNvPr id="12" name="Рисунок 11" descr="ковш.jpg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3573" b="95014" l="3601" r="96676"/>
                    </a14:imgEffect>
                  </a14:imgLayer>
                </a14:imgProps>
              </a:ext>
            </a:extLst>
          </a:blip>
          <a:srcRect l="3162" t="12923" r="3915"/>
          <a:stretch>
            <a:fillRect/>
          </a:stretch>
        </p:blipFill>
        <p:spPr>
          <a:xfrm>
            <a:off x="6569612" y="3552316"/>
            <a:ext cx="1392701" cy="1305081"/>
          </a:xfrm>
          <a:prstGeom prst="rect">
            <a:avLst/>
          </a:prstGeom>
        </p:spPr>
      </p:pic>
      <p:sp>
        <p:nvSpPr>
          <p:cNvPr id="13" name="Стрелка вправо 12">
            <a:hlinkClick r:id="rId17" action="ppaction://hlinksldjump"/>
          </p:cNvPr>
          <p:cNvSpPr/>
          <p:nvPr/>
        </p:nvSpPr>
        <p:spPr>
          <a:xfrm>
            <a:off x="9913435" y="5957650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лево 14">
            <a:hlinkClick r:id="rId18" action="ppaction://hlinksldjump"/>
          </p:cNvPr>
          <p:cNvSpPr/>
          <p:nvPr/>
        </p:nvSpPr>
        <p:spPr>
          <a:xfrm>
            <a:off x="256478" y="5885896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68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77817" y="2267473"/>
            <a:ext cx="539032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</a:rPr>
              <a:t>Молодцы!</a:t>
            </a:r>
            <a:endParaRPr lang="ru-RU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122662" y="5664820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43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5"/>
          <p:cNvSpPr txBox="1">
            <a:spLocks/>
          </p:cNvSpPr>
          <p:nvPr/>
        </p:nvSpPr>
        <p:spPr bwMode="auto">
          <a:xfrm>
            <a:off x="1650381" y="57149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Как называется посуда, в которой готовили еду в русской печи?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7" descr="efe359f5e6ad.jp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7" b="97735" l="0" r="98000">
                        <a14:foregroundMark x1="62250" y1="36570" x2="68000" y2="31068"/>
                        <a14:foregroundMark x1="61500" y1="39482" x2="61500" y2="39482"/>
                        <a14:foregroundMark x1="58750" y1="34628" x2="58750" y2="34628"/>
                        <a14:foregroundMark x1="1750" y1="63430" x2="1750" y2="63430"/>
                        <a14:foregroundMark x1="1000" y1="67961" x2="1000" y2="67961"/>
                        <a14:foregroundMark x1="2500" y1="68932" x2="2500" y2="68932"/>
                        <a14:backgroundMark x1="20750" y1="12945" x2="20750" y2="12945"/>
                        <a14:backgroundMark x1="77250" y1="60518" x2="77250" y2="60518"/>
                        <a14:backgroundMark x1="77250" y1="60518" x2="77250" y2="60518"/>
                        <a14:backgroundMark x1="88750" y1="72492" x2="88750" y2="72492"/>
                        <a14:backgroundMark x1="94500" y1="82524" x2="94500" y2="82524"/>
                        <a14:backgroundMark x1="90750" y1="85437" x2="90750" y2="85437"/>
                        <a14:backgroundMark x1="82250" y1="82524" x2="82250" y2="82524"/>
                        <a14:backgroundMark x1="78500" y1="84466" x2="78500" y2="84466"/>
                        <a14:backgroundMark x1="73750" y1="85437" x2="73750" y2="85437"/>
                        <a14:backgroundMark x1="66000" y1="82524" x2="66000" y2="825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928662" y="1714490"/>
            <a:ext cx="2637623" cy="2037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huguno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79581" y="3904674"/>
            <a:ext cx="2500331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fotoUtah232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96945" y="1714490"/>
            <a:ext cx="2589627" cy="20717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трелка вправо 6">
            <a:hlinkClick r:id="rId7" action="ppaction://hlinksldjump"/>
          </p:cNvPr>
          <p:cNvSpPr/>
          <p:nvPr/>
        </p:nvSpPr>
        <p:spPr>
          <a:xfrm>
            <a:off x="9835376" y="5798634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лево 7">
            <a:hlinkClick r:id="rId8" action="ppaction://hlinksldjump"/>
          </p:cNvPr>
          <p:cNvSpPr/>
          <p:nvPr/>
        </p:nvSpPr>
        <p:spPr>
          <a:xfrm>
            <a:off x="122663" y="5798635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11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2085279" y="63706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Как называется обувь, сплетенная из коры дерева?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" name="Содержимое 3" descr="1815_bootskirz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92238" y="1651260"/>
            <a:ext cx="2786081" cy="2089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98f8598e0b0f173f594b211f3305aca7_234x2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77214" y="3929066"/>
            <a:ext cx="2514602" cy="25146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lapti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97040" y="1984207"/>
            <a:ext cx="2643206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трелка вправо 6">
            <a:hlinkClick r:id="rId6" action="ppaction://hlinksldjump"/>
          </p:cNvPr>
          <p:cNvSpPr/>
          <p:nvPr/>
        </p:nvSpPr>
        <p:spPr>
          <a:xfrm>
            <a:off x="9835376" y="5798634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лево 7">
            <a:hlinkClick r:id="rId7" action="ppaction://hlinksldjump"/>
          </p:cNvPr>
          <p:cNvSpPr/>
          <p:nvPr/>
        </p:nvSpPr>
        <p:spPr>
          <a:xfrm>
            <a:off x="122663" y="5798635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1694985" y="46420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Мы - ребята удалые лазим в щели половые.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" name="Содержимое 3" descr="philips-fc-917201_54383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97298" y="1607208"/>
            <a:ext cx="2500330" cy="2821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_venik_sorgo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4970" y="3804313"/>
            <a:ext cx="3071834" cy="2303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konjaev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32829" y="1594502"/>
            <a:ext cx="2762264" cy="22098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трелка вправо 6">
            <a:hlinkClick r:id="rId6" action="ppaction://hlinksldjump"/>
          </p:cNvPr>
          <p:cNvSpPr/>
          <p:nvPr/>
        </p:nvSpPr>
        <p:spPr>
          <a:xfrm>
            <a:off x="9835376" y="5798634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лево 7">
            <a:hlinkClick r:id="rId7" action="ppaction://hlinksldjump"/>
          </p:cNvPr>
          <p:cNvSpPr/>
          <p:nvPr/>
        </p:nvSpPr>
        <p:spPr>
          <a:xfrm>
            <a:off x="122663" y="5798635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51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2430966" y="37533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В одной русской сказке солдат варил кашу из: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" name="Содержимое 3" descr="000000228_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85787" y="1500174"/>
            <a:ext cx="3000396" cy="2174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main_b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7109" y="3888509"/>
            <a:ext cx="3259690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8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64838" y="1904410"/>
            <a:ext cx="3150314" cy="23806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трелка вправо 6">
            <a:hlinkClick r:id="rId6" action="ppaction://hlinksldjump"/>
          </p:cNvPr>
          <p:cNvSpPr/>
          <p:nvPr/>
        </p:nvSpPr>
        <p:spPr>
          <a:xfrm>
            <a:off x="9835376" y="5798634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лево 7">
            <a:hlinkClick r:id="rId7" action="ppaction://hlinksldjump"/>
          </p:cNvPr>
          <p:cNvSpPr/>
          <p:nvPr/>
        </p:nvSpPr>
        <p:spPr>
          <a:xfrm>
            <a:off x="122663" y="5798635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28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1795346" y="58058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Как называется предмет быта у хозяйки, которым достают, горячий чугунок из печи?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" name="Содержимое 3" descr="img_05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78351" y="1857364"/>
            <a:ext cx="2357454" cy="35397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8c406666288ad5740199fd420d4315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48920" y="4325515"/>
            <a:ext cx="3423951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w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08361" y="1961905"/>
            <a:ext cx="2409968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трелка вправо 6">
            <a:hlinkClick r:id="rId6" action="ppaction://hlinksldjump"/>
          </p:cNvPr>
          <p:cNvSpPr/>
          <p:nvPr/>
        </p:nvSpPr>
        <p:spPr>
          <a:xfrm>
            <a:off x="9835376" y="5798634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лево 7">
            <a:hlinkClick r:id="rId7" action="ppaction://hlinksldjump"/>
          </p:cNvPr>
          <p:cNvSpPr/>
          <p:nvPr/>
        </p:nvSpPr>
        <p:spPr>
          <a:xfrm>
            <a:off x="122663" y="5798635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98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34577" y="2318112"/>
            <a:ext cx="56648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</a:rPr>
              <a:t>Молодцы!</a:t>
            </a:r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22662" y="5664820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12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3102" y="1164134"/>
            <a:ext cx="11748655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Цель игры: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формировать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представления детей о быте русского народа посредствам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ИКТ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знакомить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детей с русской избой и бытом русского народа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элементами национального костюма,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обогащать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 словарный запас детей: (русская печь, лавка, скамья, икона, ковш, крынка, печь, посуда, утварь и др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.,). Развивать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 детей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любознательность, закрепить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знания детей о классификации 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предметов. Воспитывать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уважительное отношение к истории русского народа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Данная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дидактическая игра предназначена для выполнения детьми совместно со взрослыми, в том числе для выполнения дома детьми совместно с родителями.</a:t>
            </a:r>
          </a:p>
          <a:p>
            <a:pPr>
              <a:buNone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Правила игры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 Слайд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для того, чтобы начать игру необходимо нажать на стрелку Старт</a:t>
            </a:r>
          </a:p>
          <a:p>
            <a:pPr>
              <a:buNone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 Слайд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выбрать раздел из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списка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Горница-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выбрать предметы старины и назвать их.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Утварь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ответить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вопрос и выбрать нужный предмет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Одежда –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ответить на вопрос и выбрать нужный элемент костюма.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Играющий выбирает любой раздел кликнув на его название курсором. В каждом разделе играющему предлагается выбрать один правильный ответ из предложенных, при правильном выборе играющий переходит к новому заданию данного раздела. После завершения играющим каждого раздела, и, при условии правильного выполнения заданий данного раздела, появляется слайд с надписью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«Молодец»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стрелкой «Меню».</a:t>
            </a:r>
          </a:p>
          <a:p>
            <a:pPr>
              <a:buNone/>
            </a:pPr>
            <a:r>
              <a:rPr lang="ru-RU" sz="1600" u="sng" dirty="0">
                <a:latin typeface="Times New Roman" pitchFamily="18" charset="0"/>
                <a:cs typeface="Times New Roman" pitchFamily="18" charset="0"/>
              </a:rPr>
              <a:t>Слайд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«Молодцы».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Чтобы продолжить игру необходимо нажать на стрелку «Меню». Играющий возвращается к Слайду 3 и может выбрать любой раздел игры. Завершается игра кнопкой «Финиш».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32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9835376" y="5798634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Старт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588" y="1823616"/>
            <a:ext cx="1199803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endParaRPr lang="ru-RU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908991" y="543467"/>
            <a:ext cx="98130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Правила игры</a:t>
            </a:r>
            <a:endParaRPr lang="ru-RU" sz="4400" b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126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22662" y="5664820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50432" y="630850"/>
            <a:ext cx="8929718" cy="64294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Выбери элементы русского костюма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8" name="Содержимое 3" descr="99843_klipart-platok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5638" y="1340826"/>
            <a:ext cx="2500330" cy="3213853"/>
          </a:xfrm>
          <a:prstGeom prst="rect">
            <a:avLst/>
          </a:prstGeom>
        </p:spPr>
      </p:pic>
      <p:pic>
        <p:nvPicPr>
          <p:cNvPr id="9" name="Рисунок 8" descr="karinka-shapka-12026-large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1142030"/>
            <a:ext cx="2119314" cy="2119314"/>
          </a:xfrm>
          <a:prstGeom prst="rect">
            <a:avLst/>
          </a:prstGeom>
        </p:spPr>
      </p:pic>
      <p:pic>
        <p:nvPicPr>
          <p:cNvPr id="10" name="Рисунок 9" descr="golovnye-ubory-russkie-narodnye-kokoshniki-kupit-94963-large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1988" y="1340826"/>
            <a:ext cx="2286000" cy="2286000"/>
          </a:xfrm>
          <a:prstGeom prst="rect">
            <a:avLst/>
          </a:prstGeom>
        </p:spPr>
      </p:pic>
      <p:pic>
        <p:nvPicPr>
          <p:cNvPr id="11" name="Рисунок 10" descr="2714900_sharfy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9904" y="3516798"/>
            <a:ext cx="2571768" cy="2571768"/>
          </a:xfrm>
          <a:prstGeom prst="rect">
            <a:avLst/>
          </a:prstGeom>
        </p:spPr>
      </p:pic>
      <p:pic>
        <p:nvPicPr>
          <p:cNvPr id="12" name="Рисунок 11" descr="348_foto_1_04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8448" y="3726828"/>
            <a:ext cx="1949960" cy="2142813"/>
          </a:xfrm>
          <a:prstGeom prst="rect">
            <a:avLst/>
          </a:prstGeom>
        </p:spPr>
      </p:pic>
      <p:sp>
        <p:nvSpPr>
          <p:cNvPr id="13" name="Стрелка вправо 12">
            <a:hlinkClick r:id="rId9" action="ppaction://hlinksldjump"/>
          </p:cNvPr>
          <p:cNvSpPr/>
          <p:nvPr/>
        </p:nvSpPr>
        <p:spPr>
          <a:xfrm>
            <a:off x="9835376" y="5798634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85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22662" y="5664820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118522" y="609600"/>
            <a:ext cx="8715436" cy="71435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00" b="1" dirty="0" smtClean="0">
                <a:solidFill>
                  <a:srgbClr val="002060"/>
                </a:solidFill>
                <a:latin typeface="Monotype Corsiva" pitchFamily="66" charset="0"/>
              </a:rPr>
              <a:t>Выбери элементы русского костюма</a:t>
            </a:r>
            <a:endParaRPr lang="ru-RU" sz="37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8" name="Рисунок 7" descr="jarvis_kids_jacket_502291_070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6124" y="1106955"/>
            <a:ext cx="2097965" cy="2322045"/>
          </a:xfrm>
          <a:prstGeom prst="rect">
            <a:avLst/>
          </a:prstGeom>
        </p:spPr>
      </p:pic>
      <p:pic>
        <p:nvPicPr>
          <p:cNvPr id="9" name="Рисунок 8" descr="lapti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1942" y="1011801"/>
            <a:ext cx="2462212" cy="2417199"/>
          </a:xfrm>
          <a:prstGeom prst="rect">
            <a:avLst/>
          </a:prstGeom>
        </p:spPr>
      </p:pic>
      <p:pic>
        <p:nvPicPr>
          <p:cNvPr id="10" name="Рисунок 9" descr="kartinki-bryuk-141385-large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91721" y="850207"/>
            <a:ext cx="2143108" cy="3092199"/>
          </a:xfrm>
          <a:prstGeom prst="rect">
            <a:avLst/>
          </a:prstGeom>
        </p:spPr>
      </p:pic>
      <p:pic>
        <p:nvPicPr>
          <p:cNvPr id="11" name="Рисунок 10" descr="IMG_42172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360" y="3726553"/>
            <a:ext cx="2143108" cy="1607331"/>
          </a:xfrm>
          <a:prstGeom prst="rect">
            <a:avLst/>
          </a:prstGeom>
        </p:spPr>
      </p:pic>
      <p:pic>
        <p:nvPicPr>
          <p:cNvPr id="12" name="Рисунок 11" descr="rubaha_v_russkom_narodnom_stile_3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2620" y="3429000"/>
            <a:ext cx="1857388" cy="2565111"/>
          </a:xfrm>
          <a:prstGeom prst="rect">
            <a:avLst/>
          </a:prstGeom>
        </p:spPr>
      </p:pic>
      <p:pic>
        <p:nvPicPr>
          <p:cNvPr id="13" name="Рисунок 12" descr="vse-pro-russkiy-natsionalnyy-sarafan-jenskiy-124282-large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4154" y="2947340"/>
            <a:ext cx="1683693" cy="2717480"/>
          </a:xfrm>
          <a:prstGeom prst="rect">
            <a:avLst/>
          </a:prstGeom>
        </p:spPr>
      </p:pic>
      <p:sp>
        <p:nvSpPr>
          <p:cNvPr id="15" name="Стрелка вправо 14">
            <a:hlinkClick r:id="rId10" action="ppaction://hlinksldjump"/>
          </p:cNvPr>
          <p:cNvSpPr/>
          <p:nvPr/>
        </p:nvSpPr>
        <p:spPr>
          <a:xfrm>
            <a:off x="9835376" y="5798634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24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C:\Users\User\Documents\избушк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" t="1923" r="51285" b="51932"/>
          <a:stretch>
            <a:fillRect/>
          </a:stretch>
        </p:blipFill>
        <p:spPr bwMode="auto">
          <a:xfrm>
            <a:off x="0" y="1"/>
            <a:ext cx="12192000" cy="708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6" descr="https://i.pinimg.com/originals/2a/c3/20/2ac3209a0624d32bcb1e1475485889ee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49" t="897" b="43968"/>
          <a:stretch>
            <a:fillRect/>
          </a:stretch>
        </p:blipFill>
        <p:spPr bwMode="auto">
          <a:xfrm>
            <a:off x="8496301" y="2133601"/>
            <a:ext cx="3071284" cy="442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https://i0.wp.com/ds04.infourok.ru/uploads/ex/0e06/0013e425-769a6d23/hello_html_m344435c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15633" r="22560"/>
          <a:stretch>
            <a:fillRect/>
          </a:stretch>
        </p:blipFill>
        <p:spPr bwMode="auto">
          <a:xfrm>
            <a:off x="9167285" y="5661025"/>
            <a:ext cx="2112433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 descr="https://i.mycdn.me/i?r=AzEPZsRbOZEKgBhR0XGMT1RkTiLiGGIyhZaavvrncME8B6aKTM5SRkZCeTgDn6uOyic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167" y="1773238"/>
            <a:ext cx="2203451" cy="123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кепка" descr="https://mknaveka.ru/wp-content/uploads/2020/10/russkie-kepki-kopirova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9149">
            <a:off x="3871385" y="122239"/>
            <a:ext cx="1348316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убашка" descr="C:\Users\User\Documents\рубашка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0" r="7111" b="11423"/>
          <a:stretch>
            <a:fillRect/>
          </a:stretch>
        </p:blipFill>
        <p:spPr bwMode="auto">
          <a:xfrm>
            <a:off x="4078818" y="2852739"/>
            <a:ext cx="16383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штаны" descr="C:\Users\User\Documents\штаны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1" r="20692"/>
          <a:stretch>
            <a:fillRect/>
          </a:stretch>
        </p:blipFill>
        <p:spPr bwMode="auto">
          <a:xfrm>
            <a:off x="1176867" y="5445125"/>
            <a:ext cx="1367367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сапоги 1" descr="https://shop.r-class.ru/upload/resize_cache/iblock/9d0/800_800_1/9d00501e32fcc4e776598294060ca72f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1" r="43372" b="3973"/>
          <a:stretch>
            <a:fillRect/>
          </a:stretch>
        </p:blipFill>
        <p:spPr bwMode="auto">
          <a:xfrm>
            <a:off x="3312585" y="5084763"/>
            <a:ext cx="10795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сапоги 2" descr="https://shop.r-class.ru/upload/resize_cache/iblock/9d0/800_800_1/9d00501e32fcc4e776598294060ca72f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1" r="47144" b="3973"/>
          <a:stretch>
            <a:fillRect/>
          </a:stretch>
        </p:blipFill>
        <p:spPr bwMode="auto">
          <a:xfrm>
            <a:off x="4368801" y="5013326"/>
            <a:ext cx="10541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сарафан" descr="C:\Users\User\Documents\сарафан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3" y="1773239"/>
            <a:ext cx="1684867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кокошник" descr="https://i.mycdn.me/i?r=AzEPZsRbOZEKgBhR0XGMT1RkTiLiGGIyhZaavvrncME8B6aKTM5SRkZCeTgDn6uOyic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301" y="620713"/>
            <a:ext cx="1301751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сапоги 3" descr="https://i0.wp.com/ds04.infourok.ru/uploads/ex/0e06/0013e425-769a6d23/hello_html_m344435c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2" t="17375" r="22560"/>
          <a:stretch>
            <a:fillRect/>
          </a:stretch>
        </p:blipFill>
        <p:spPr bwMode="auto">
          <a:xfrm>
            <a:off x="2544234" y="6092826"/>
            <a:ext cx="2112433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платье -" descr="https://fsd.kopilkaurokov.ru/uploads/user_file_573c33416fee0/razrabotkazaniatiiatraditsiikazakhskoghonaroda_2.jpe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5" t="23822" b="1308"/>
          <a:stretch>
            <a:fillRect/>
          </a:stretch>
        </p:blipFill>
        <p:spPr bwMode="auto">
          <a:xfrm>
            <a:off x="2927351" y="1125539"/>
            <a:ext cx="1631949" cy="158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костюм" descr="https://fsd.kopilkaurokov.ru/uploads/user_file_573c33416fee0/razrabotkazaniatiiatraditsiikazakhskoghonaroda_2.jpe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26" r="53111"/>
          <a:stretch>
            <a:fillRect/>
          </a:stretch>
        </p:blipFill>
        <p:spPr bwMode="auto">
          <a:xfrm>
            <a:off x="10752667" y="836614"/>
            <a:ext cx="1439333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Рисунок 29" descr="https://i03.fotocdn.net/s127/4e6dd55e1a6ba68b/public_pin_l/2889879423.jpg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62" r="1231" b="34346"/>
          <a:stretch>
            <a:fillRect/>
          </a:stretch>
        </p:blipFill>
        <p:spPr bwMode="auto">
          <a:xfrm>
            <a:off x="6288618" y="2636838"/>
            <a:ext cx="2400300" cy="374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C:\Users\User\Documents\штаны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1" r="20692"/>
          <a:stretch>
            <a:fillRect/>
          </a:stretch>
        </p:blipFill>
        <p:spPr bwMode="auto">
          <a:xfrm>
            <a:off x="6479118" y="4724401"/>
            <a:ext cx="1824567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https://shop.r-class.ru/upload/resize_cache/iblock/9d0/800_800_1/9d00501e32fcc4e776598294060ca72f.jp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1" r="42786"/>
          <a:stretch>
            <a:fillRect/>
          </a:stretch>
        </p:blipFill>
        <p:spPr bwMode="auto">
          <a:xfrm>
            <a:off x="6671734" y="5949950"/>
            <a:ext cx="1631951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https://shop.r-class.ru/upload/resize_cache/iblock/9d0/800_800_1/9d00501e32fcc4e776598294060ca72f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61" r="47151"/>
          <a:stretch>
            <a:fillRect/>
          </a:stretch>
        </p:blipFill>
        <p:spPr bwMode="auto">
          <a:xfrm>
            <a:off x="5712885" y="5949950"/>
            <a:ext cx="153458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https://mknaveka.ru/wp-content/uploads/2020/10/russkie-kepki-kopirovat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99149">
            <a:off x="6635751" y="2455864"/>
            <a:ext cx="1185333" cy="94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C:\Users\User\Documents\рубашка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0" r="7111" b="11423"/>
          <a:stretch>
            <a:fillRect/>
          </a:stretch>
        </p:blipFill>
        <p:spPr bwMode="auto">
          <a:xfrm>
            <a:off x="6288618" y="3644901"/>
            <a:ext cx="2302933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Рисунок 30" descr="https://i.pinimg.com/originals/16/20/98/16209815c6a09fc49f62954185162f26.jpg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94" t="42139" r="20000" b="49960"/>
          <a:stretch>
            <a:fillRect/>
          </a:stretch>
        </p:blipFill>
        <p:spPr bwMode="auto">
          <a:xfrm rot="847216">
            <a:off x="10801351" y="4652963"/>
            <a:ext cx="1056216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 descr="C:\Users\User\Documents\сарафан.jpg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551" y="3284538"/>
            <a:ext cx="2927349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жен платье" descr="C:\Users\User\Documents\Картинки костюмов.jpg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4FFFC"/>
              </a:clrFrom>
              <a:clrTo>
                <a:srgbClr val="F4FF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4" t="25046" r="83505" b="28226"/>
          <a:stretch>
            <a:fillRect/>
          </a:stretch>
        </p:blipFill>
        <p:spPr bwMode="auto">
          <a:xfrm>
            <a:off x="3215218" y="3284538"/>
            <a:ext cx="960967" cy="15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муж платье" descr="C:\Users\User\Documents\Картинки костюмов.jpg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3" t="21844" r="70229" b="28226"/>
          <a:stretch>
            <a:fillRect/>
          </a:stretch>
        </p:blipFill>
        <p:spPr bwMode="auto">
          <a:xfrm>
            <a:off x="1007534" y="3933825"/>
            <a:ext cx="960967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папаха" descr="https://www.ksiegarniarosyjska.pl/31247-thickbox_default/komplekt-vyrubnykh-mini-plakatov-kostyumy-narodov-rossii-10-shtuk.jpg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2" t="4614" r="34052" b="84615"/>
          <a:stretch>
            <a:fillRect/>
          </a:stretch>
        </p:blipFill>
        <p:spPr bwMode="auto">
          <a:xfrm>
            <a:off x="1871133" y="3500439"/>
            <a:ext cx="1153584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укр штаны" descr="https://img.klubok.com/img/used/2018/05/29/17549/17549619_4.jpg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8" r="21603"/>
          <a:stretch>
            <a:fillRect/>
          </a:stretch>
        </p:blipFill>
        <p:spPr bwMode="auto">
          <a:xfrm>
            <a:off x="719668" y="333375"/>
            <a:ext cx="1248833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Стрелка вправо 28">
            <a:hlinkClick r:id="rId22" action="ppaction://hlinksldjump"/>
          </p:cNvPr>
          <p:cNvSpPr/>
          <p:nvPr/>
        </p:nvSpPr>
        <p:spPr>
          <a:xfrm>
            <a:off x="10588390" y="6018328"/>
            <a:ext cx="1482138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трелка влево 29">
            <a:hlinkClick r:id="rId23" action="ppaction://hlinksldjump"/>
          </p:cNvPr>
          <p:cNvSpPr/>
          <p:nvPr/>
        </p:nvSpPr>
        <p:spPr>
          <a:xfrm>
            <a:off x="149096" y="5949950"/>
            <a:ext cx="1120904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20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 nodeType="clickPar">
                      <p:stCondLst>
                        <p:cond delay="0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 nodeType="clickPar">
                      <p:stCondLst>
                        <p:cond delay="0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4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5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0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1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 nodeType="clickPar">
                      <p:stCondLst>
                        <p:cond delay="0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2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3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 nodeType="clickPar">
                      <p:stCondLst>
                        <p:cond delay="0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8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9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 nodeType="clickPar">
                      <p:stCondLst>
                        <p:cond delay="0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4" dur="indefinite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5" dur="indefinite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34577" y="2318112"/>
            <a:ext cx="566481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</a:rPr>
              <a:t>Молодцы!</a:t>
            </a:r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122662" y="5664820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>
            <a:hlinkClick r:id="rId4" action="ppaction://hlinksldjump"/>
          </p:cNvPr>
          <p:cNvSpPr/>
          <p:nvPr/>
        </p:nvSpPr>
        <p:spPr>
          <a:xfrm>
            <a:off x="9835376" y="5798634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Финиш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40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03249" y="2351566"/>
            <a:ext cx="106605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</a:rPr>
              <a:t>Отличный результат!</a:t>
            </a:r>
            <a:endParaRPr lang="ru-RU" sz="8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-1588" y="5854391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50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48772" y="725571"/>
            <a:ext cx="5252225" cy="82519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Monotype Corsiva" pitchFamily="66" charset="0"/>
                <a:cs typeface="Times New Roman" pitchFamily="18" charset="0"/>
              </a:rPr>
              <a:t>Выбери раздел:</a:t>
            </a:r>
            <a:endParaRPr lang="ru-RU" sz="44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>
            <a:hlinkClick r:id="rId3" action="ppaction://hlinksldjump"/>
          </p:cNvPr>
          <p:cNvSpPr/>
          <p:nvPr/>
        </p:nvSpPr>
        <p:spPr>
          <a:xfrm>
            <a:off x="4195903" y="1715801"/>
            <a:ext cx="3757961" cy="1126273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Monotype Corsiva" pitchFamily="66" charset="0"/>
              </a:rPr>
              <a:t> </a:t>
            </a:r>
            <a:r>
              <a:rPr lang="ru-RU" sz="4400" b="1" u="sng" dirty="0" smtClean="0">
                <a:latin typeface="Monotype Corsiva" pitchFamily="66" charset="0"/>
              </a:rPr>
              <a:t>Горница</a:t>
            </a:r>
            <a:endParaRPr lang="ru-RU" sz="4400" b="1" u="sng" dirty="0">
              <a:latin typeface="Monotype Corsiva" pitchFamily="66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4195903" y="2971800"/>
            <a:ext cx="3802566" cy="1081668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u="sng" dirty="0" smtClean="0">
                <a:latin typeface="Monotype Corsiva" pitchFamily="66" charset="0"/>
              </a:rPr>
              <a:t>Утварь</a:t>
            </a:r>
            <a:endParaRPr lang="ru-RU" sz="4400" b="1" u="sng" dirty="0">
              <a:latin typeface="Monotype Corsiva" pitchFamily="66" charset="0"/>
            </a:endParaRPr>
          </a:p>
        </p:txBody>
      </p:sp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4195902" y="4205001"/>
            <a:ext cx="3757961" cy="1126273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atin typeface="Monotype Corsiva" pitchFamily="66" charset="0"/>
              </a:rPr>
              <a:t> </a:t>
            </a:r>
            <a:r>
              <a:rPr lang="ru-RU" sz="4400" b="1" u="sng" dirty="0" smtClean="0">
                <a:latin typeface="Monotype Corsiva" pitchFamily="66" charset="0"/>
              </a:rPr>
              <a:t>Одежда</a:t>
            </a:r>
            <a:endParaRPr lang="ru-RU" sz="4400" b="1" u="sng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49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20" b="94406" l="9783" r="899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227" y="4161028"/>
            <a:ext cx="2667547" cy="20731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510" y="2909456"/>
            <a:ext cx="2743207" cy="34372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704" b="96091" l="14609" r="84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084" y="3826002"/>
            <a:ext cx="2018792" cy="2018792"/>
          </a:xfrm>
          <a:prstGeom prst="rect">
            <a:avLst/>
          </a:prstGeom>
        </p:spPr>
      </p:pic>
      <p:sp>
        <p:nvSpPr>
          <p:cNvPr id="6" name="Стрелка вправо 5">
            <a:hlinkClick r:id="rId9" action="ppaction://hlinksldjump"/>
          </p:cNvPr>
          <p:cNvSpPr/>
          <p:nvPr/>
        </p:nvSpPr>
        <p:spPr>
          <a:xfrm>
            <a:off x="9835376" y="5798634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лево 6">
            <a:hlinkClick r:id="rId10" action="ppaction://hlinksldjump"/>
          </p:cNvPr>
          <p:cNvSpPr/>
          <p:nvPr/>
        </p:nvSpPr>
        <p:spPr>
          <a:xfrm>
            <a:off x="122663" y="6055112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01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1856511"/>
            <a:ext cx="3733803" cy="50014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31" b="96527" l="2292" r="98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60" y="4583104"/>
            <a:ext cx="3994397" cy="22748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2500" b="88750" l="16667" r="82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13" t="10517" r="15267" b="11304"/>
          <a:stretch/>
        </p:blipFill>
        <p:spPr>
          <a:xfrm>
            <a:off x="8541057" y="3952548"/>
            <a:ext cx="2834640" cy="20802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383" b="92042" l="23385" r="761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07" r="21936" b="7037"/>
          <a:stretch/>
        </p:blipFill>
        <p:spPr>
          <a:xfrm>
            <a:off x="9098055" y="834600"/>
            <a:ext cx="2377440" cy="2592453"/>
          </a:xfrm>
          <a:prstGeom prst="rect">
            <a:avLst/>
          </a:prstGeom>
        </p:spPr>
      </p:pic>
      <p:sp>
        <p:nvSpPr>
          <p:cNvPr id="7" name="Стрелка вправо 6">
            <a:hlinkClick r:id="rId11" action="ppaction://hlinksldjump"/>
          </p:cNvPr>
          <p:cNvSpPr/>
          <p:nvPr/>
        </p:nvSpPr>
        <p:spPr>
          <a:xfrm>
            <a:off x="9835374" y="6010507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лево 7">
            <a:hlinkClick r:id="rId12" action="ppaction://hlinksldjump"/>
          </p:cNvPr>
          <p:cNvSpPr/>
          <p:nvPr/>
        </p:nvSpPr>
        <p:spPr>
          <a:xfrm>
            <a:off x="39961" y="6099716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61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5325"/>
            <a:ext cx="12192000" cy="75605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698" l="1164" r="985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372" y="4213250"/>
            <a:ext cx="4643809" cy="2644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9797"/>
            <a:ext cx="3151451" cy="51682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391" b="87050" l="14100" r="8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40" t="8334" r="12378" b="10333"/>
          <a:stretch/>
        </p:blipFill>
        <p:spPr>
          <a:xfrm>
            <a:off x="8193823" y="3708603"/>
            <a:ext cx="3238499" cy="29375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7667" b="75667" l="1667" r="98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0" t="26666" r="-2000" b="22000"/>
          <a:stretch/>
        </p:blipFill>
        <p:spPr>
          <a:xfrm>
            <a:off x="8298179" y="1689799"/>
            <a:ext cx="3741419" cy="1920595"/>
          </a:xfrm>
          <a:prstGeom prst="rect">
            <a:avLst/>
          </a:prstGeom>
        </p:spPr>
      </p:pic>
      <p:sp>
        <p:nvSpPr>
          <p:cNvPr id="7" name="Стрелка вправо 6">
            <a:hlinkClick r:id="rId11" action="ppaction://hlinksldjump"/>
          </p:cNvPr>
          <p:cNvSpPr/>
          <p:nvPr/>
        </p:nvSpPr>
        <p:spPr>
          <a:xfrm>
            <a:off x="10060723" y="6055112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лево 7">
            <a:hlinkClick r:id="rId12" action="ppaction://hlinksldjump"/>
          </p:cNvPr>
          <p:cNvSpPr/>
          <p:nvPr/>
        </p:nvSpPr>
        <p:spPr>
          <a:xfrm>
            <a:off x="245327" y="6055113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878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5688"/>
            <a:ext cx="12192000" cy="76608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58" b="96541" l="1522" r="977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372" y="4213250"/>
            <a:ext cx="4643809" cy="2644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45675"/>
            <a:ext cx="3480497" cy="51123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7000" b="76556" l="1889" r="9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0" t="26666" r="-2000" b="22000"/>
          <a:stretch/>
        </p:blipFill>
        <p:spPr>
          <a:xfrm>
            <a:off x="5467925" y="5394607"/>
            <a:ext cx="3741419" cy="19205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613" b="94355" l="4024" r="912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92" t="-4501" r="12389" b="31979"/>
          <a:stretch/>
        </p:blipFill>
        <p:spPr>
          <a:xfrm>
            <a:off x="9209344" y="144274"/>
            <a:ext cx="2900379" cy="18669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321" b="97954" l="36091" r="640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667" t="750" r="32334" b="-750"/>
          <a:stretch/>
        </p:blipFill>
        <p:spPr>
          <a:xfrm>
            <a:off x="10054182" y="3369185"/>
            <a:ext cx="1600200" cy="304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118" b="96863" l="3697" r="966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108" y="2309876"/>
            <a:ext cx="2361893" cy="2118618"/>
          </a:xfrm>
          <a:prstGeom prst="rect">
            <a:avLst/>
          </a:prstGeom>
        </p:spPr>
      </p:pic>
      <p:sp>
        <p:nvSpPr>
          <p:cNvPr id="10" name="Стрелка вправо 9">
            <a:hlinkClick r:id="rId15" action="ppaction://hlinksldjump"/>
          </p:cNvPr>
          <p:cNvSpPr/>
          <p:nvPr/>
        </p:nvSpPr>
        <p:spPr>
          <a:xfrm>
            <a:off x="10054182" y="6109009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лево 10">
            <a:hlinkClick r:id="rId16" action="ppaction://hlinksldjump"/>
          </p:cNvPr>
          <p:cNvSpPr/>
          <p:nvPr/>
        </p:nvSpPr>
        <p:spPr>
          <a:xfrm>
            <a:off x="122662" y="6109010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2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8248" y="0"/>
            <a:ext cx="12520247" cy="685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84" b="97232" l="1677" r="969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082" y="4213250"/>
            <a:ext cx="4215012" cy="24005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559" y="1560104"/>
            <a:ext cx="3414919" cy="53062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7000" b="76556" l="2000" r="98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0" t="26666" r="-2000" b="22000"/>
          <a:stretch/>
        </p:blipFill>
        <p:spPr>
          <a:xfrm>
            <a:off x="5367564" y="4776952"/>
            <a:ext cx="3741419" cy="19205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367" b="95907" l="36091" r="640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667" t="750" r="32334" b="-750"/>
          <a:stretch/>
        </p:blipFill>
        <p:spPr>
          <a:xfrm>
            <a:off x="8648700" y="3803996"/>
            <a:ext cx="1600200" cy="3048000"/>
          </a:xfrm>
          <a:prstGeom prst="rect">
            <a:avLst/>
          </a:prstGeom>
        </p:spPr>
      </p:pic>
      <p:pic>
        <p:nvPicPr>
          <p:cNvPr id="9" name="Рисунок 8" descr="s1200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887523" y="381001"/>
            <a:ext cx="1651525" cy="1920240"/>
          </a:xfrm>
          <a:prstGeom prst="rect">
            <a:avLst/>
          </a:prstGeom>
        </p:spPr>
      </p:pic>
      <p:pic>
        <p:nvPicPr>
          <p:cNvPr id="10" name="Рисунок 9" descr="morskoy-peyzag-14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9842131" y="2426677"/>
            <a:ext cx="2005051" cy="1453662"/>
          </a:xfrm>
          <a:prstGeom prst="rect">
            <a:avLst/>
          </a:prstGeom>
        </p:spPr>
      </p:pic>
      <p:pic>
        <p:nvPicPr>
          <p:cNvPr id="11" name="Рисунок 10" descr="krasochnye-popugai-pri-teksturirovannyj-vyp-esk-akvare-i-55064552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077200" y="2479431"/>
            <a:ext cx="1371600" cy="1371600"/>
          </a:xfrm>
          <a:prstGeom prst="rect">
            <a:avLst/>
          </a:prstGeom>
        </p:spPr>
      </p:pic>
      <p:sp>
        <p:nvSpPr>
          <p:cNvPr id="12" name="Стрелка вправо 11">
            <a:hlinkClick r:id="rId14" action="ppaction://hlinksldjump"/>
          </p:cNvPr>
          <p:cNvSpPr/>
          <p:nvPr/>
        </p:nvSpPr>
        <p:spPr>
          <a:xfrm>
            <a:off x="10136457" y="5850054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лево 12">
            <a:hlinkClick r:id="rId15" action="ppaction://hlinksldjump"/>
          </p:cNvPr>
          <p:cNvSpPr/>
          <p:nvPr/>
        </p:nvSpPr>
        <p:spPr>
          <a:xfrm>
            <a:off x="367989" y="5888656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68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918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367" l="1874" r="969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371" y="4457460"/>
            <a:ext cx="4215012" cy="24005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51709"/>
            <a:ext cx="3414919" cy="53062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778" b="75333" l="2778" r="99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0" t="26666" r="-2000" b="22000"/>
          <a:stretch/>
        </p:blipFill>
        <p:spPr>
          <a:xfrm>
            <a:off x="5353050" y="5092231"/>
            <a:ext cx="3741419" cy="19205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640" b="94816" l="36091" r="640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667" t="750" r="32334" b="-750"/>
          <a:stretch/>
        </p:blipFill>
        <p:spPr>
          <a:xfrm>
            <a:off x="9224847" y="3263046"/>
            <a:ext cx="1600200" cy="3048000"/>
          </a:xfrm>
          <a:prstGeom prst="rect">
            <a:avLst/>
          </a:prstGeom>
        </p:spPr>
      </p:pic>
      <p:pic>
        <p:nvPicPr>
          <p:cNvPr id="9" name="Рисунок 8" descr="s1200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9061939" y="381001"/>
            <a:ext cx="1477108" cy="1920240"/>
          </a:xfrm>
          <a:prstGeom prst="rect">
            <a:avLst/>
          </a:prstGeom>
        </p:spPr>
      </p:pic>
      <p:pic>
        <p:nvPicPr>
          <p:cNvPr id="12" name="Рисунок 11" descr="чай.jpg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740" b="89237" l="6187" r="80765"/>
                    </a14:imgEffect>
                  </a14:imgLayer>
                </a14:imgProps>
              </a:ext>
            </a:extLst>
          </a:blip>
          <a:srcRect l="7085" t="8793" r="30853" b="11091"/>
          <a:stretch>
            <a:fillRect/>
          </a:stretch>
        </p:blipFill>
        <p:spPr>
          <a:xfrm>
            <a:off x="6639951" y="3176106"/>
            <a:ext cx="1167619" cy="1733519"/>
          </a:xfrm>
          <a:prstGeom prst="rect">
            <a:avLst/>
          </a:prstGeom>
        </p:spPr>
      </p:pic>
      <p:pic>
        <p:nvPicPr>
          <p:cNvPr id="13" name="Рисунок 12" descr="кофе.png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667" b="92000" l="16667" r="90000"/>
                    </a14:imgEffect>
                  </a14:imgLayer>
                </a14:imgProps>
              </a:ext>
            </a:extLst>
          </a:blip>
          <a:srcRect l="17535" t="5836" r="11781" b="7118"/>
          <a:stretch>
            <a:fillRect/>
          </a:stretch>
        </p:blipFill>
        <p:spPr>
          <a:xfrm>
            <a:off x="3615398" y="3390316"/>
            <a:ext cx="1519311" cy="1871003"/>
          </a:xfrm>
          <a:prstGeom prst="rect">
            <a:avLst/>
          </a:prstGeom>
        </p:spPr>
      </p:pic>
      <p:pic>
        <p:nvPicPr>
          <p:cNvPr id="14" name="Рисунок 13" descr="самовар.jpg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8358" b="93805" l="31261" r="71235"/>
                    </a14:imgEffect>
                  </a14:imgLayer>
                </a14:imgProps>
              </a:ext>
            </a:extLst>
          </a:blip>
          <a:srcRect l="28435" t="6769" r="27770" b="5846"/>
          <a:stretch>
            <a:fillRect/>
          </a:stretch>
        </p:blipFill>
        <p:spPr>
          <a:xfrm>
            <a:off x="5220541" y="3263046"/>
            <a:ext cx="1378633" cy="1883621"/>
          </a:xfrm>
          <a:prstGeom prst="rect">
            <a:avLst/>
          </a:prstGeom>
        </p:spPr>
      </p:pic>
      <p:sp>
        <p:nvSpPr>
          <p:cNvPr id="11" name="Стрелка вправо 10">
            <a:hlinkClick r:id="rId18" action="ppaction://hlinksldjump"/>
          </p:cNvPr>
          <p:cNvSpPr/>
          <p:nvPr/>
        </p:nvSpPr>
        <p:spPr>
          <a:xfrm>
            <a:off x="10024947" y="6010507"/>
            <a:ext cx="2055541" cy="847493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Вперед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лево 14">
            <a:hlinkClick r:id="rId19" action="ppaction://hlinksldjump"/>
          </p:cNvPr>
          <p:cNvSpPr/>
          <p:nvPr/>
        </p:nvSpPr>
        <p:spPr>
          <a:xfrm>
            <a:off x="267629" y="6063135"/>
            <a:ext cx="2055541" cy="847492"/>
          </a:xfrm>
          <a:prstGeom prst="lef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68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31033</TotalTime>
  <Words>179</Words>
  <Application>Microsoft Office PowerPoint</Application>
  <PresentationFormat>Произвольный</PresentationFormat>
  <Paragraphs>74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Владелец</cp:lastModifiedBy>
  <cp:revision>58</cp:revision>
  <dcterms:created xsi:type="dcterms:W3CDTF">2019-01-18T06:30:55Z</dcterms:created>
  <dcterms:modified xsi:type="dcterms:W3CDTF">2024-02-26T16:33:42Z</dcterms:modified>
</cp:coreProperties>
</file>