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7" r:id="rId2"/>
    <p:sldId id="261" r:id="rId3"/>
    <p:sldId id="257" r:id="rId4"/>
    <p:sldId id="256" r:id="rId5"/>
    <p:sldId id="258" r:id="rId6"/>
    <p:sldId id="259" r:id="rId7"/>
    <p:sldId id="260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CCFF33"/>
    <a:srgbClr val="2E507A"/>
    <a:srgbClr val="FFFF71"/>
    <a:srgbClr val="B64A80"/>
    <a:srgbClr val="8F0B73"/>
    <a:srgbClr val="FFFF99"/>
    <a:srgbClr val="BF3587"/>
    <a:srgbClr val="79296A"/>
    <a:srgbClr val="F82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BC5A3D-C3DF-4966-98AD-3D722ED1597B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DAE4F0-4E5B-4C44-93E6-16988D23D5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681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DAE4F0-4E5B-4C44-93E6-16988D23D5B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036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BF181-B047-494A-B3C7-497905494342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EFC13-0132-44B0-AE8E-22BE9F270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E2F54-D704-414D-89F6-E24585AD5593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1CA18-C5DC-42FD-8C27-F7E99977A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C200-4E46-4553-A09A-F19414F9AEAC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7C383-707F-4244-B56C-C1EE33963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50EE7-50C1-4274-B0A6-7B7DEE5904A8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89F4-5032-4D1E-9D8E-EE144FD16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7CAAE-63D9-4575-AC1F-FC0BC27CF8A1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0D7C3-500C-45BB-99B5-A6D47D92B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93C8D-AF37-4B51-B334-917292C24948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134F-76BA-4BB3-9ECE-1813A8334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B8076-1490-49AE-AEF7-4651353383A0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B5638-7533-4D08-B299-8318D9F2F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791A7-2095-4206-A925-9E04DE9FAC54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78653-EF29-4605-BE40-1D367208C0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CCA54-6ED3-4FF5-9848-5233CF51835D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2470B-558A-4FF1-AF88-FCE0EB7B0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BFE1F-2D27-4800-A828-9521CBBC06BF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F3C2B-A99B-42C8-95A5-CE7044624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40F66-5B15-4F77-BD3A-0542A9B7A1CB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244E4-64B3-4968-9769-AA0071E4CA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B4917B-DBFD-4E1A-9660-3D72A7442B21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E992E59-F685-41AF-AA20-B876520234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2A1A780-0362-03AF-C5BC-38F4916A3BCC}"/>
              </a:ext>
            </a:extLst>
          </p:cNvPr>
          <p:cNvSpPr txBox="1"/>
          <p:nvPr/>
        </p:nvSpPr>
        <p:spPr>
          <a:xfrm>
            <a:off x="1907704" y="1484784"/>
            <a:ext cx="56703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 ЗЕЛЁНЫЙ МИР»</a:t>
            </a:r>
            <a:endParaRPr lang="ru-RU" sz="4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39EADE-D018-68AF-D93E-5E4CB6E84BC7}"/>
              </a:ext>
            </a:extLst>
          </p:cNvPr>
          <p:cNvSpPr txBox="1"/>
          <p:nvPr/>
        </p:nvSpPr>
        <p:spPr>
          <a:xfrm>
            <a:off x="1331640" y="4203719"/>
            <a:ext cx="62464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РФМЛИ</a:t>
            </a:r>
            <a:b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Владикавказ </a:t>
            </a:r>
          </a:p>
          <a:p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   </a:t>
            </a:r>
            <a:r>
              <a:rPr lang="ru-RU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Увжикоева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Л.И,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445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A450964-1C53-C3C7-124E-03C097BBA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" y="277728"/>
            <a:ext cx="8892480" cy="630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0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0A558C-6B17-8382-CC06-0AB0BE766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576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265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Жизнь в зелёном мире\F9Eih0D-ZW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к\Desktop\Жизнь в зелёном мире\1645045300_33-fikiwiki-com-p-kartinki-atmosfera-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88000"/>
            <a:ext cx="9144000" cy="597000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65381F-CE70-88E5-091A-49D3262B063D}"/>
              </a:ext>
            </a:extLst>
          </p:cNvPr>
          <p:cNvSpPr txBox="1"/>
          <p:nvPr/>
        </p:nvSpPr>
        <p:spPr>
          <a:xfrm>
            <a:off x="-27602" y="0"/>
            <a:ext cx="9144000" cy="88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« ЗЕЛЁНЫЙ МИР»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\Desktop\Жизнь в зелёном мире\trub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762" y="0"/>
            <a:ext cx="916176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к\Desktop\Жизнь в зелёном мире\1612767176_122-p-fon-goluboe-nebo-s-oblakami-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пк\Desktop\Жизнь в зелёном мире\1675420045_gas-kvas-com-p-fonovii-risunok-les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260648"/>
            <a:ext cx="67210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FF00"/>
                </a:solidFill>
              </a:rPr>
              <a:t>Лес - фабрика чистого воздуха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к\Desktop\Жизнь в зелёном мире\1696509642_gas-kvas-com-p-kartinki-soroka-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31156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 descr="C:\Users\пк\Desktop\Жизнь в зелёном мире\sinica_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4072" y="0"/>
            <a:ext cx="4679928" cy="31223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9" name="Picture 5" descr="C:\Users\пк\Desktop\Жизнь в зелёном мире\6fb74e1362e-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484784"/>
            <a:ext cx="4802426" cy="30015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8" name="Picture 4" descr="C:\Users\пк\Desktop\Жизнь в зелёном мире\snegirj-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28800"/>
            <a:ext cx="4067436" cy="27116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50" name="Picture 6" descr="C:\Users\пк\Desktop\Жизнь в зелёном мире\unname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3861048"/>
            <a:ext cx="2996952" cy="29969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51" name="Picture 7" descr="C:\Users\пк\Desktop\Жизнь в зелёном мире\c9990fb538c8c45592e330487e04b5c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4077072"/>
            <a:ext cx="3073325" cy="26284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9474B0B-48BD-B2A7-8168-60C5EA97A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3878" y="3158970"/>
            <a:ext cx="4932040" cy="36990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CE7A69-8826-6E91-5328-1D1478380B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24" y="0"/>
            <a:ext cx="4788023" cy="359101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EBBB6C-E884-00E5-62BF-4991AFBED2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69391" y="1171017"/>
            <a:ext cx="6021288" cy="45159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592D01-E4C2-4571-EF3C-9122B3996C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-29025"/>
            <a:ext cx="483835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DC50842-5497-5727-40DC-5DD37DBCF3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-23730"/>
            <a:ext cx="508677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2A81848-7F17-CF61-8C24-5BBB512622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856" y="1916832"/>
            <a:ext cx="3240660" cy="428565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E0000"/>
      </a:hlink>
      <a:folHlink>
        <a:srgbClr val="FF9B9B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30</Words>
  <Application>Microsoft Office PowerPoint</Application>
  <PresentationFormat>Экран (4:3)</PresentationFormat>
  <Paragraphs>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Admin</cp:lastModifiedBy>
  <cp:revision>45</cp:revision>
  <dcterms:created xsi:type="dcterms:W3CDTF">2015-02-22T20:56:18Z</dcterms:created>
  <dcterms:modified xsi:type="dcterms:W3CDTF">2024-03-25T09:35:44Z</dcterms:modified>
</cp:coreProperties>
</file>