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576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39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78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73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869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99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07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84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761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23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02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90115-4D49-4D87-BA36-D66D1443B37E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5D984-ADC7-4036-B18D-2503996224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87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283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575" y="498776"/>
            <a:ext cx="10063686" cy="464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44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2836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33599" y="914400"/>
            <a:ext cx="749530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(680;612)               (144)     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(120;720)               (360)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НОК (18;16).                  (68)   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НОК (36;120).                (120)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559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36" y="0"/>
            <a:ext cx="1230283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58836" y="165158"/>
            <a:ext cx="6096000" cy="65276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Домашнее задание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Дикая утка от южного моря летит 7 дней. Дикий гусь от северного моря летит 9 дней. Теперь дикая утка и дикий гусь вылетают одновременно. Какую часть пути они пролетят за день?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Слониха, слонёнок и слон пришли к озеру, чтобы напиться воды. Слон может выпить озеро за 3 ч, слониха – за 5 ч, а слонёнок – за 6 ч. Какую часть озера они выпьют вместе за 1 час?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План-подсказка (для учащихся, испытывающих трудности)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Обозначь путь за 1. Запиши это в тетради.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Найди, какую часть пути пролетит утка за 1 день.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Найди, какую часть пути пролетит гусь за 1 день.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Подумай, как по отношению друг к другу движутся гусь и утка.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Запиши выражение, которым ты будешь находить, какую часть пути они пролетят вместе за 1 день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Вспомни, как выполняются действия (сложение и вычитание) обыкновенных дробей с одинаковыми знаменателями.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Повтори, как привести дроби к общему знаменателю.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Закончи решение.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Запиши ответ.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195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36" y="0"/>
            <a:ext cx="1230283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0433" y="1637299"/>
            <a:ext cx="600029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СПАСИБО ЗА УРОК</a:t>
            </a:r>
          </a:p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и</a:t>
            </a:r>
            <a:endParaRPr lang="ru-RU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54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Хорошего вам дня</a:t>
            </a:r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!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6978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040891"/>
              </p:ext>
            </p:extLst>
          </p:nvPr>
        </p:nvGraphicFramePr>
        <p:xfrm>
          <a:off x="2966913" y="298000"/>
          <a:ext cx="8558030" cy="4358588"/>
        </p:xfrm>
        <a:graphic>
          <a:graphicData uri="http://schemas.openxmlformats.org/drawingml/2006/table">
            <a:tbl>
              <a:tblPr/>
              <a:tblGrid>
                <a:gridCol w="2073053">
                  <a:extLst>
                    <a:ext uri="{9D8B030D-6E8A-4147-A177-3AD203B41FA5}">
                      <a16:colId xmlns:a16="http://schemas.microsoft.com/office/drawing/2014/main" val="888587439"/>
                    </a:ext>
                  </a:extLst>
                </a:gridCol>
                <a:gridCol w="2073053">
                  <a:extLst>
                    <a:ext uri="{9D8B030D-6E8A-4147-A177-3AD203B41FA5}">
                      <a16:colId xmlns:a16="http://schemas.microsoft.com/office/drawing/2014/main" val="3378344117"/>
                    </a:ext>
                  </a:extLst>
                </a:gridCol>
                <a:gridCol w="2161477">
                  <a:extLst>
                    <a:ext uri="{9D8B030D-6E8A-4147-A177-3AD203B41FA5}">
                      <a16:colId xmlns:a16="http://schemas.microsoft.com/office/drawing/2014/main" val="3720135464"/>
                    </a:ext>
                  </a:extLst>
                </a:gridCol>
                <a:gridCol w="2250447">
                  <a:extLst>
                    <a:ext uri="{9D8B030D-6E8A-4147-A177-3AD203B41FA5}">
                      <a16:colId xmlns:a16="http://schemas.microsoft.com/office/drawing/2014/main" val="3485753448"/>
                    </a:ext>
                  </a:extLst>
                </a:gridCol>
              </a:tblGrid>
              <a:tr h="10878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1822402"/>
                  </a:ext>
                </a:extLst>
              </a:tr>
              <a:tr h="10878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1421205"/>
                  </a:ext>
                </a:extLst>
              </a:tr>
              <a:tr h="10878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443067"/>
                  </a:ext>
                </a:extLst>
              </a:tr>
              <a:tr h="10878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99" marR="78599" marT="39300" marB="3930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8687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713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62088" y="576947"/>
            <a:ext cx="96250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Тема: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Наименьшее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общее </a:t>
            </a: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кратное (НОК) и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наибольший общий </a:t>
            </a: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делитель (НОД) 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натуральных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чисел.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63588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2836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71525" y="985838"/>
            <a:ext cx="112585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адачи урока: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Повторить определение НОД и НОК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Повторить алгоритм нахождения НОД и НОК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Повторить признаки делимости, простые и составные числа.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275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625556"/>
              </p:ext>
            </p:extLst>
          </p:nvPr>
        </p:nvGraphicFramePr>
        <p:xfrm>
          <a:off x="1066800" y="277091"/>
          <a:ext cx="9545782" cy="5597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2891">
                  <a:extLst>
                    <a:ext uri="{9D8B030D-6E8A-4147-A177-3AD203B41FA5}">
                      <a16:colId xmlns:a16="http://schemas.microsoft.com/office/drawing/2014/main" val="2381054644"/>
                    </a:ext>
                  </a:extLst>
                </a:gridCol>
                <a:gridCol w="4772891">
                  <a:extLst>
                    <a:ext uri="{9D8B030D-6E8A-4147-A177-3AD203B41FA5}">
                      <a16:colId xmlns:a16="http://schemas.microsoft.com/office/drawing/2014/main" val="1994558633"/>
                    </a:ext>
                  </a:extLst>
                </a:gridCol>
              </a:tblGrid>
              <a:tr h="559723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вариант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       10; 15; 18; 34; 95; 87; 99.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       1; 3; 5; 9; 15; 45.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       18; 36; 54; 72.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       72=2*2*2*3*3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      а) НОД (14;49) = 7; 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НОД (64; 96) = 2</a:t>
                      </a:r>
                      <a:r>
                        <a:rPr lang="ru-RU" sz="18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=32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      а) НОК (18; 27) = 54; 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НОК (13;65) = 65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вариант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        2; 5; 23; 29; 61.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        1; 2; 3; 4; 9; 12; 18; 36.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       16; 32; 48; 64.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        48 = 2*2*2*2*3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        а) НОД (12;27) = 3;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b) НОД (81; 108) = 27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         а) НОК (12; 28) = 28*3 =84; 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b) НОК (17; 68) = 68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053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0952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283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9235" y="309682"/>
            <a:ext cx="9229771" cy="45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104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283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927" y="212841"/>
            <a:ext cx="8814134" cy="539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36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283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8314" y="1318503"/>
            <a:ext cx="10063686" cy="161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787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283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5357" y="189095"/>
            <a:ext cx="10063686" cy="51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713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189</Words>
  <Application>Microsoft Office PowerPoint</Application>
  <PresentationFormat>Широкоэкранный</PresentationFormat>
  <Paragraphs>81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2023-10-25T20:42:14Z</dcterms:created>
  <dcterms:modified xsi:type="dcterms:W3CDTF">2023-10-25T21:20:09Z</dcterms:modified>
</cp:coreProperties>
</file>