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17" autoAdjust="0"/>
  </p:normalViewPr>
  <p:slideViewPr>
    <p:cSldViewPr>
      <p:cViewPr varScale="1">
        <p:scale>
          <a:sx n="83" d="100"/>
          <a:sy n="83" d="100"/>
        </p:scale>
        <p:origin x="643" y="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4E1F2-3AF4-44AA-B230-EE96450A0E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3769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05DC34-F5FA-4C6D-8C31-E76FF79C1A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8107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C6BDB-4017-420C-A953-03F12661A9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6262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A91AC-4BD3-4D37-862D-D2FE0B4FBC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5681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C26569-B367-4F1F-8D8B-7D6076309A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68626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9E123-0EB2-496C-9C32-1329A672AC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6814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6D502-DFF0-46DF-B2CF-F1EE0A3193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6570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3708F-6B3D-4065-83CF-870B7E81EA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8741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6A6ED-F7C9-4DA1-82CE-D4ADB66E1F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0697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AA0194-D4E5-4617-8067-5E86F5D26E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195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60BDC-1015-4477-913F-D1463E8B61C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897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6F50F94-EB13-4BC5-A3B1-4397E3BD5CEA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153400" cy="1752600"/>
          </a:xfrm>
        </p:spPr>
        <p:txBody>
          <a:bodyPr/>
          <a:lstStyle/>
          <a:p>
            <a:r>
              <a:rPr lang="ru-RU" altLang="ru-RU" sz="4800" b="1" dirty="0" smtClean="0"/>
              <a:t>Сплав</a:t>
            </a:r>
            <a:br>
              <a:rPr lang="ru-RU" altLang="ru-RU" sz="4800" b="1" dirty="0" smtClean="0"/>
            </a:br>
            <a:r>
              <a:rPr lang="ru-RU" altLang="ru-RU" sz="4800" b="1" dirty="0" smtClean="0"/>
              <a:t> по пути железных караванов Демидовых</a:t>
            </a:r>
            <a:endParaRPr lang="ru-RU" altLang="ru-RU" sz="4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" t="10000" r="2500" b="14445"/>
          <a:stretch/>
        </p:blipFill>
        <p:spPr>
          <a:xfrm>
            <a:off x="609600" y="2514600"/>
            <a:ext cx="8305800" cy="3886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0" y="6400800"/>
            <a:ext cx="5052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МАОУ СОШ №15 Красильников Аркадий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2" r="17542"/>
          <a:stretch>
            <a:fillRect/>
          </a:stretch>
        </p:blipFill>
        <p:spPr>
          <a:xfrm>
            <a:off x="143164" y="152400"/>
            <a:ext cx="5638696" cy="65145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1"/>
            <a:ext cx="4191000" cy="609600"/>
          </a:xfrm>
        </p:spPr>
        <p:txBody>
          <a:bodyPr/>
          <a:lstStyle/>
          <a:p>
            <a:r>
              <a:rPr lang="ru-RU" dirty="0" smtClean="0"/>
              <a:t>Камень Олений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81860" y="4081599"/>
            <a:ext cx="3276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Отвесные скалы, сложенные светлыми известняками, взметнулись на 70 метров вверх. По распространенной легенде, в давние времена с вершины камня сбросился олень, загнанный сюда охотниками.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7110" y="152400"/>
            <a:ext cx="3086100" cy="205842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72200" y="2364706"/>
            <a:ext cx="2667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2011 году на вершине камня установили каменный крест в память о цесаревиче Алексее Романове.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51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52600" y="381000"/>
            <a:ext cx="6172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/>
              <a:t>Ёква</a:t>
            </a:r>
            <a:r>
              <a:rPr lang="ru-RU" sz="3200" dirty="0" smtClean="0"/>
              <a:t>. Деревушка, о которой писал в своих очерках Мамин-Сибиряк, называя её </a:t>
            </a:r>
            <a:r>
              <a:rPr lang="ru-RU" sz="3200" dirty="0" err="1" smtClean="0"/>
              <a:t>Иоквой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48000"/>
            <a:ext cx="4887899" cy="327183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62600" y="3048000"/>
            <a:ext cx="365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Сегодня все мы должны понимать, что наш долг — сохранить это чудо и жемчужину Урала для потомков. Начало этому уже положено — в 2004 году был создан природный парк «Река Чусовая»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2286000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В начале ХХ века отправка «железных караванов» от Усть-Уткинской пристани прекратилась.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28600"/>
            <a:ext cx="8305800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11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4" name="Picture 14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90800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505200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495800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Untitled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4983162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1524000" y="2590800"/>
            <a:ext cx="7620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 smtClean="0"/>
              <a:t>Рассмотреть карту и построить водный маршрут</a:t>
            </a:r>
            <a:endParaRPr lang="ru-RU" altLang="ru-RU" sz="2800" dirty="0"/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2362200" y="3505200"/>
            <a:ext cx="6400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 smtClean="0"/>
              <a:t>Узнать о  достопримечательностях  по маршруту </a:t>
            </a:r>
            <a:r>
              <a:rPr lang="ru-RU" altLang="ru-RU" sz="2800" dirty="0" err="1" smtClean="0"/>
              <a:t>Усть</a:t>
            </a:r>
            <a:r>
              <a:rPr lang="ru-RU" altLang="ru-RU" sz="2800" dirty="0" smtClean="0"/>
              <a:t>-Утка –</a:t>
            </a:r>
            <a:r>
              <a:rPr lang="ru-RU" altLang="ru-RU" sz="2800" dirty="0" err="1" smtClean="0"/>
              <a:t>Еква</a:t>
            </a:r>
            <a:endParaRPr lang="ru-RU" altLang="ru-RU" sz="2800" dirty="0"/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3124200" y="4495800"/>
            <a:ext cx="52578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 smtClean="0"/>
              <a:t>Представить фотоальбом для рассказа одноклассникам</a:t>
            </a:r>
            <a:endParaRPr lang="ru-RU" altLang="ru-RU" sz="2800" dirty="0"/>
          </a:p>
        </p:txBody>
      </p:sp>
      <p:pic>
        <p:nvPicPr>
          <p:cNvPr id="5142" name="Picture 22" descr="Untitled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57150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1409700" y="5292436"/>
            <a:ext cx="7353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 smtClean="0"/>
              <a:t>ГИПОПЕЗА: изучение значимости  реки Чусовая, будет способствовать пониманию истории России </a:t>
            </a:r>
            <a:endParaRPr lang="ru-RU" altLang="ru-RU" b="1" dirty="0"/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2378364" y="6082001"/>
            <a:ext cx="6629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 smtClean="0"/>
              <a:t>ОБЪЕКТ </a:t>
            </a:r>
            <a:r>
              <a:rPr lang="ru-RU" altLang="ru-RU" b="1" dirty="0" err="1" smtClean="0"/>
              <a:t>исследования:Достопримечательности</a:t>
            </a:r>
            <a:r>
              <a:rPr lang="ru-RU" altLang="ru-RU" b="1" dirty="0" smtClean="0"/>
              <a:t> Реки</a:t>
            </a:r>
            <a:endParaRPr lang="ru-RU" alt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ЦЕЛЬ: Изучить маршрут отправки </a:t>
            </a:r>
            <a:br>
              <a:rPr lang="ru-RU" sz="2800" dirty="0" smtClean="0"/>
            </a:br>
            <a:r>
              <a:rPr lang="ru-RU" sz="2800" dirty="0" smtClean="0"/>
              <a:t>железа по  реке Чусовая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71732" y="1533009"/>
            <a:ext cx="1674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Задачи: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8458200" cy="1066800"/>
          </a:xfrm>
        </p:spPr>
        <p:txBody>
          <a:bodyPr/>
          <a:lstStyle/>
          <a:p>
            <a:r>
              <a:rPr lang="ru-RU" altLang="ru-RU" sz="4800" b="1" dirty="0" smtClean="0"/>
              <a:t>«</a:t>
            </a:r>
            <a:r>
              <a:rPr lang="ru-RU" altLang="ru-RU" sz="4000" b="1" dirty="0" err="1" smtClean="0"/>
              <a:t>Чус</a:t>
            </a:r>
            <a:r>
              <a:rPr lang="ru-RU" altLang="ru-RU" sz="4000" b="1" dirty="0" smtClean="0"/>
              <a:t>» — быстрая и «</a:t>
            </a:r>
            <a:r>
              <a:rPr lang="ru-RU" altLang="ru-RU" sz="4000" b="1" dirty="0" err="1" smtClean="0"/>
              <a:t>ва</a:t>
            </a:r>
            <a:r>
              <a:rPr lang="ru-RU" altLang="ru-RU" sz="4000" b="1" dirty="0" smtClean="0"/>
              <a:t>» — вода, «</a:t>
            </a:r>
            <a:r>
              <a:rPr lang="ru-RU" altLang="ru-RU" sz="4000" b="1" dirty="0" err="1" smtClean="0"/>
              <a:t>чусва</a:t>
            </a:r>
            <a:r>
              <a:rPr lang="ru-RU" altLang="ru-RU" sz="4000" b="1" dirty="0" smtClean="0"/>
              <a:t>» — «быстрая вода» </a:t>
            </a:r>
            <a:endParaRPr lang="ru-RU" altLang="ru-RU" sz="4000" b="1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791200" y="2632254"/>
            <a:ext cx="29077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Длина  592км</a:t>
            </a:r>
            <a:endParaRPr lang="ru-RU" altLang="ru-RU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905000" y="5638800"/>
            <a:ext cx="5638800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 dirty="0"/>
          </a:p>
          <a:p>
            <a:pPr>
              <a:spcBef>
                <a:spcPct val="50000"/>
              </a:spcBef>
            </a:pPr>
            <a:endParaRPr lang="ru-RU" alt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362200"/>
            <a:ext cx="4359018" cy="4218798"/>
          </a:xfrm>
          <a:prstGeom prst="rect">
            <a:avLst/>
          </a:prstGeom>
        </p:spPr>
      </p:pic>
      <p:sp>
        <p:nvSpPr>
          <p:cNvPr id="6" name="Стрелка вправо 5"/>
          <p:cNvSpPr/>
          <p:nvPr/>
        </p:nvSpPr>
        <p:spPr>
          <a:xfrm>
            <a:off x="4953000" y="271535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4953000" y="357160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52410" y="3086604"/>
            <a:ext cx="316779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Исток</a:t>
            </a:r>
          </a:p>
          <a:p>
            <a:r>
              <a:rPr lang="ru-RU" sz="2800" dirty="0" smtClean="0"/>
              <a:t>Чусовское озеро </a:t>
            </a:r>
          </a:p>
          <a:p>
            <a:r>
              <a:rPr lang="ru-RU" sz="2800" dirty="0" smtClean="0"/>
              <a:t>Челябинская обл.</a:t>
            </a:r>
            <a:endParaRPr lang="ru-RU" sz="280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953000" y="470787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052410" y="4346982"/>
            <a:ext cx="297709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Устье</a:t>
            </a:r>
          </a:p>
          <a:p>
            <a:r>
              <a:rPr lang="ru-RU" sz="2800" dirty="0" smtClean="0"/>
              <a:t>Чусовской залив</a:t>
            </a:r>
          </a:p>
          <a:p>
            <a:r>
              <a:rPr lang="ru-RU" sz="2800" dirty="0" smtClean="0"/>
              <a:t> Камского </a:t>
            </a:r>
          </a:p>
          <a:p>
            <a:r>
              <a:rPr lang="ru-RU" sz="2800" dirty="0" smtClean="0"/>
              <a:t>водохранилища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4000" dirty="0" smtClean="0"/>
              <a:t>Пристань в </a:t>
            </a:r>
            <a:r>
              <a:rPr lang="ru-RU" sz="4000" dirty="0" err="1" smtClean="0"/>
              <a:t>Усть</a:t>
            </a:r>
            <a:r>
              <a:rPr lang="ru-RU" sz="4000" dirty="0" smtClean="0"/>
              <a:t>-Утке была построена в 1760-е – 1770-е годы 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" r="5660" b="8735"/>
          <a:stretch/>
        </p:blipFill>
        <p:spPr>
          <a:xfrm>
            <a:off x="162920" y="2438400"/>
            <a:ext cx="4374444" cy="23622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438400"/>
            <a:ext cx="4038600" cy="2362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4953000"/>
            <a:ext cx="3962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1865 год – от </a:t>
            </a:r>
            <a:r>
              <a:rPr lang="ru-RU" sz="2000" dirty="0" err="1" smtClean="0"/>
              <a:t>Усть-Уткинской</a:t>
            </a:r>
            <a:r>
              <a:rPr lang="ru-RU" sz="2000" dirty="0" smtClean="0"/>
              <a:t> пристани отправили 119 судов почти с 15 тысячами тонн продукции демидовских заводов.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4953000"/>
            <a:ext cx="464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Сейчас Пристань Демидовых является местом старта многих сплавщиков. Рядом установлен памятник «Единению России». 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295" y="152400"/>
            <a:ext cx="8420814" cy="631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0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Деревня </a:t>
            </a:r>
            <a:r>
              <a:rPr lang="ru-RU" dirty="0" err="1" smtClean="0"/>
              <a:t>Харёнки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возникла в 1760 году.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438400"/>
            <a:ext cx="4038600" cy="4128294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2286000"/>
            <a:ext cx="4495800" cy="4572000"/>
          </a:xfrm>
        </p:spPr>
        <p:txBody>
          <a:bodyPr/>
          <a:lstStyle/>
          <a:p>
            <a:r>
              <a:rPr lang="ru-RU" sz="2800" dirty="0" smtClean="0"/>
              <a:t>На острове посреди Чусовой поставили большой бронзовый памятник Акинфию Демидову.. На высоком пьедестале памятника из серого гранита надпись: «Акинфию Демидову — благодарные потомки».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9542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36091"/>
            <a:ext cx="4559762" cy="40597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76400" y="381000"/>
            <a:ext cx="6248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Урочище Кашка на языке манси «коша, каша» означало «длинный», «я» — «река»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598874" y="2672408"/>
            <a:ext cx="41240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Пристань на реке Кашка 1912год</a:t>
            </a:r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91" b="17994"/>
          <a:stretch/>
        </p:blipFill>
        <p:spPr>
          <a:xfrm>
            <a:off x="5169362" y="2436091"/>
            <a:ext cx="3802535" cy="405970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20712" y="2712422"/>
            <a:ext cx="36719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З</a:t>
            </a:r>
            <a:r>
              <a:rPr lang="ru-RU" sz="2000" dirty="0" smtClean="0"/>
              <a:t>наменитый </a:t>
            </a:r>
            <a:r>
              <a:rPr lang="ru-RU" sz="2000" dirty="0" err="1" smtClean="0"/>
              <a:t>Шигирский</a:t>
            </a:r>
            <a:r>
              <a:rPr lang="ru-RU" sz="2000" dirty="0" smtClean="0"/>
              <a:t> идол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6177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33600"/>
            <a:ext cx="5943600" cy="44577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71600" y="304800"/>
            <a:ext cx="7010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Главную красоту чусовских берегов составляют скалы</a:t>
            </a:r>
          </a:p>
          <a:p>
            <a:r>
              <a:rPr lang="ru-RU" sz="4000" dirty="0" smtClean="0"/>
              <a:t>Камень Дождевой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6477000" y="2362200"/>
            <a:ext cx="2514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 камне есть небольшая пещера, образовавшаяся по вертикальной трещине. У входа в пещеру найдено захоронение. Это был шаман и женщина  его помощница или жена. Возраст находки 6,5 тысяч лет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8142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5400" y="381000"/>
            <a:ext cx="6858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Самые опасные скалы вдоль берегов Чусовой получили название «бойцы»- ОМУТНОЙ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2514600"/>
            <a:ext cx="5283199" cy="3962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2514600"/>
            <a:ext cx="3753594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29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362200"/>
            <a:ext cx="5568951" cy="41767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39691" y="2382982"/>
            <a:ext cx="32766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Высота скал достигает 80 метров. Именно здесь находится пещера Туристов с длиной ходов 80 метров.</a:t>
            </a:r>
          </a:p>
          <a:p>
            <a:r>
              <a:rPr lang="ru-RU" sz="2000" dirty="0" smtClean="0"/>
              <a:t> Как выяснили учёные, это место было межплеменным святилищем </a:t>
            </a:r>
          </a:p>
          <a:p>
            <a:r>
              <a:rPr lang="ru-RU" sz="2000" dirty="0" smtClean="0"/>
              <a:t>Дыроватый камень — геологический и археологический памятник природы.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905000" y="685800"/>
            <a:ext cx="575478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Камень Дыроватый </a:t>
            </a:r>
          </a:p>
          <a:p>
            <a:r>
              <a:rPr lang="ru-RU" sz="4000" dirty="0" smtClean="0"/>
              <a:t>стоит на излучине реки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8326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641</TotalTime>
  <Words>410</Words>
  <Application>Microsoft Office PowerPoint</Application>
  <PresentationFormat>Экран (4:3)</PresentationFormat>
  <Paragraphs>41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Arial</vt:lpstr>
      <vt:lpstr>Оформление по умолчанию</vt:lpstr>
      <vt:lpstr>Сплав  по пути железных караванов Демидовых</vt:lpstr>
      <vt:lpstr>ЦЕЛЬ: Изучить маршрут отправки  железа по  реке Чусовая</vt:lpstr>
      <vt:lpstr>«Чус» — быстрая и «ва» — вода, «чусва» — «быстрая вода» </vt:lpstr>
      <vt:lpstr> Пристань в Усть-Утке была построена в 1760-е – 1770-е годы </vt:lpstr>
      <vt:lpstr>Деревня Харёнки  возникла в 1760 году.</vt:lpstr>
      <vt:lpstr>Презентация PowerPoint</vt:lpstr>
      <vt:lpstr>Презентация PowerPoint</vt:lpstr>
      <vt:lpstr>Презентация PowerPoint</vt:lpstr>
      <vt:lpstr>Презентация PowerPoint</vt:lpstr>
      <vt:lpstr>Камень Олений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24</cp:revision>
  <cp:lastPrinted>1601-01-01T00:00:00Z</cp:lastPrinted>
  <dcterms:created xsi:type="dcterms:W3CDTF">1601-01-01T00:00:00Z</dcterms:created>
  <dcterms:modified xsi:type="dcterms:W3CDTF">2024-03-12T17:58:38Z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