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2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4660"/>
  </p:normalViewPr>
  <p:slideViewPr>
    <p:cSldViewPr snapToGrid="0">
      <p:cViewPr varScale="1">
        <p:scale>
          <a:sx n="82" d="100"/>
          <a:sy n="82" d="100"/>
        </p:scale>
        <p:origin x="7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31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33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7817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254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0429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984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69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319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48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058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103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835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950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47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622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80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49F3C-68BD-4D97-BF2C-B2B9FFF8E7BA}" type="datetimeFigureOut">
              <a:rPr lang="ru-RU" smtClean="0"/>
              <a:t>пн 13.11.23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EAC3153-F4D4-4F2D-AFE6-9D1730290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60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C90573-3173-4FFD-8B70-703D572DD6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/>
              <a:t>Слова на букву </a:t>
            </a:r>
            <a:br>
              <a:rPr lang="en-US" sz="8000" dirty="0"/>
            </a:br>
            <a:r>
              <a:rPr lang="en-US" sz="8000" dirty="0" err="1"/>
              <a:t>Jj</a:t>
            </a:r>
            <a:endParaRPr lang="ru-RU" sz="8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72937D-8B7A-4795-B3AC-92D088F846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591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80E762-84C0-4798-8C0B-2EFACE006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Jug 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[Джаг] 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Кувшин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BDF8CFA-D0A5-41C8-AF12-F5212E810E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620" y="1464906"/>
            <a:ext cx="8705462" cy="4935894"/>
          </a:xfrm>
        </p:spPr>
      </p:pic>
    </p:spTree>
    <p:extLst>
      <p:ext uri="{BB962C8B-B14F-4D97-AF65-F5344CB8AC3E}">
        <p14:creationId xmlns:p14="http://schemas.microsoft.com/office/powerpoint/2010/main" val="3931109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8AE19F-67CB-4CBA-8790-A06A15F56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Journey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Джони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Путешествие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4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498AFE0-4DF5-4F29-AC7E-1C8E527F7E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620" y="1763486"/>
            <a:ext cx="9311951" cy="4777273"/>
          </a:xfrm>
        </p:spPr>
      </p:pic>
    </p:spTree>
    <p:extLst>
      <p:ext uri="{BB962C8B-B14F-4D97-AF65-F5344CB8AC3E}">
        <p14:creationId xmlns:p14="http://schemas.microsoft.com/office/powerpoint/2010/main" val="2124195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99184-8E71-4FD9-B176-9AAB5D9B5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June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[Джун] Июнь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9A310AB-98C7-4EA7-A17B-1D7F844AC1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346" y="1688841"/>
            <a:ext cx="9265265" cy="4721290"/>
          </a:xfrm>
        </p:spPr>
      </p:pic>
    </p:spTree>
    <p:extLst>
      <p:ext uri="{BB962C8B-B14F-4D97-AF65-F5344CB8AC3E}">
        <p14:creationId xmlns:p14="http://schemas.microsoft.com/office/powerpoint/2010/main" val="216797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0A5AB4-688C-4D1D-B14C-41A869CFC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Juice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[Джус] Сок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4ED9BD0-141D-457D-90BA-8B9A031B99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363" y="1828800"/>
            <a:ext cx="9321249" cy="4405090"/>
          </a:xfrm>
        </p:spPr>
      </p:pic>
    </p:spTree>
    <p:extLst>
      <p:ext uri="{BB962C8B-B14F-4D97-AF65-F5344CB8AC3E}">
        <p14:creationId xmlns:p14="http://schemas.microsoft.com/office/powerpoint/2010/main" val="2924912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FC7269-DDC4-4B9F-8CB2-CF9A978EA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Jeans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[Джинс] Джинсы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E4702D0-061E-4DC9-9284-808EDF5881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710" y="1978090"/>
            <a:ext cx="8780106" cy="4450702"/>
          </a:xfrm>
        </p:spPr>
      </p:pic>
    </p:spTree>
    <p:extLst>
      <p:ext uri="{BB962C8B-B14F-4D97-AF65-F5344CB8AC3E}">
        <p14:creationId xmlns:p14="http://schemas.microsoft.com/office/powerpoint/2010/main" val="649585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DFB59E-0486-4C18-9D13-3C012062D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Jungle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Джангл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Джунгли</a:t>
            </a: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4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EBEC5B0-1C40-49D9-98A5-0D4D738497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694" y="1905000"/>
            <a:ext cx="8780106" cy="4467808"/>
          </a:xfrm>
        </p:spPr>
      </p:pic>
    </p:spTree>
    <p:extLst>
      <p:ext uri="{BB962C8B-B14F-4D97-AF65-F5344CB8AC3E}">
        <p14:creationId xmlns:p14="http://schemas.microsoft.com/office/powerpoint/2010/main" val="3064497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DEB724-D822-4884-AACB-7211986FD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Jaguar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Джэгьюэ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Ягуар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3E282A8-39F5-4AD1-B55B-2AD0D84FDB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13" y="1744823"/>
            <a:ext cx="9032033" cy="4637315"/>
          </a:xfrm>
        </p:spPr>
      </p:pic>
    </p:spTree>
    <p:extLst>
      <p:ext uri="{BB962C8B-B14F-4D97-AF65-F5344CB8AC3E}">
        <p14:creationId xmlns:p14="http://schemas.microsoft.com/office/powerpoint/2010/main" val="3832831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23911-B7BC-469A-A2A1-45A81D068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Jam </a:t>
            </a:r>
            <a:r>
              <a:rPr lang="ru-RU" sz="3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3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Джэм</a:t>
            </a:r>
            <a:r>
              <a:rPr lang="ru-RU" sz="3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Джем, варенье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1A2A5AA-3E2C-4B45-9D4F-4605C6DD71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2133600"/>
            <a:ext cx="8753099" cy="4239208"/>
          </a:xfrm>
        </p:spPr>
      </p:pic>
    </p:spTree>
    <p:extLst>
      <p:ext uri="{BB962C8B-B14F-4D97-AF65-F5344CB8AC3E}">
        <p14:creationId xmlns:p14="http://schemas.microsoft.com/office/powerpoint/2010/main" val="2963703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0F77EE-788F-4171-870A-47A842686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Joke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Джоук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 Шутка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3DFC893-5705-4367-96F6-BAF00186C8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388" y="1390261"/>
            <a:ext cx="9405224" cy="5141168"/>
          </a:xfrm>
        </p:spPr>
      </p:pic>
    </p:spTree>
    <p:extLst>
      <p:ext uri="{BB962C8B-B14F-4D97-AF65-F5344CB8AC3E}">
        <p14:creationId xmlns:p14="http://schemas.microsoft.com/office/powerpoint/2010/main" val="409284361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167</TotalTime>
  <Words>107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Легкий дым</vt:lpstr>
      <vt:lpstr>Слова на букву  Jj</vt:lpstr>
      <vt:lpstr> Journey [Джони] Путешествие      </vt:lpstr>
      <vt:lpstr> June [Джун] Июнь      </vt:lpstr>
      <vt:lpstr> Juice [Джус] Сок      </vt:lpstr>
      <vt:lpstr>  Jeans [Джинс] Джинсы     </vt:lpstr>
      <vt:lpstr>  Jungle [Джангл] Джунгли     </vt:lpstr>
      <vt:lpstr> Jaguar [Джэгьюэ] Ягуар      </vt:lpstr>
      <vt:lpstr> Jam [Джэм] Джем, варенье      </vt:lpstr>
      <vt:lpstr>Joke [Джоук] Шутка   </vt:lpstr>
      <vt:lpstr>Jug [Джаг] Кувшин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 на букву Вb</dc:title>
  <dc:creator>Lenovo</dc:creator>
  <cp:lastModifiedBy>Lenovo</cp:lastModifiedBy>
  <cp:revision>14</cp:revision>
  <dcterms:created xsi:type="dcterms:W3CDTF">2023-09-19T07:25:14Z</dcterms:created>
  <dcterms:modified xsi:type="dcterms:W3CDTF">2023-11-13T08:01:19Z</dcterms:modified>
</cp:coreProperties>
</file>