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60" r:id="rId4"/>
    <p:sldId id="262" r:id="rId5"/>
    <p:sldId id="264" r:id="rId6"/>
    <p:sldId id="266" r:id="rId7"/>
    <p:sldId id="268" r:id="rId8"/>
    <p:sldId id="270" r:id="rId9"/>
    <p:sldId id="272" r:id="rId10"/>
    <p:sldId id="274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734" autoAdjust="0"/>
    <p:restoredTop sz="94660"/>
  </p:normalViewPr>
  <p:slideViewPr>
    <p:cSldViewPr snapToGrid="0">
      <p:cViewPr varScale="1">
        <p:scale>
          <a:sx n="82" d="100"/>
          <a:sy n="82" d="100"/>
        </p:scale>
        <p:origin x="730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049F3C-68BD-4D97-BF2C-B2B9FFF8E7BA}" type="datetimeFigureOut">
              <a:rPr lang="ru-RU" smtClean="0"/>
              <a:t>вт 21.11.23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4EAC3153-F4D4-4F2D-AFE6-9D17302900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33127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049F3C-68BD-4D97-BF2C-B2B9FFF8E7BA}" type="datetimeFigureOut">
              <a:rPr lang="ru-RU" smtClean="0"/>
              <a:t>вт 21.11.23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4EAC3153-F4D4-4F2D-AFE6-9D17302900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73374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049F3C-68BD-4D97-BF2C-B2B9FFF8E7BA}" type="datetimeFigureOut">
              <a:rPr lang="ru-RU" smtClean="0"/>
              <a:t>вт 21.11.23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4EAC3153-F4D4-4F2D-AFE6-9D17302900DD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33781756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049F3C-68BD-4D97-BF2C-B2B9FFF8E7BA}" type="datetimeFigureOut">
              <a:rPr lang="ru-RU" smtClean="0"/>
              <a:t>вт 21.11.23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4EAC3153-F4D4-4F2D-AFE6-9D17302900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325446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049F3C-68BD-4D97-BF2C-B2B9FFF8E7BA}" type="datetimeFigureOut">
              <a:rPr lang="ru-RU" smtClean="0"/>
              <a:t>вт 21.11.23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4EAC3153-F4D4-4F2D-AFE6-9D17302900DD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22042990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049F3C-68BD-4D97-BF2C-B2B9FFF8E7BA}" type="datetimeFigureOut">
              <a:rPr lang="ru-RU" smtClean="0"/>
              <a:t>вт 21.11.23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4EAC3153-F4D4-4F2D-AFE6-9D17302900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098416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049F3C-68BD-4D97-BF2C-B2B9FFF8E7BA}" type="datetimeFigureOut">
              <a:rPr lang="ru-RU" smtClean="0"/>
              <a:t>вт 21.11.23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AC3153-F4D4-4F2D-AFE6-9D17302900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66964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049F3C-68BD-4D97-BF2C-B2B9FFF8E7BA}" type="datetimeFigureOut">
              <a:rPr lang="ru-RU" smtClean="0"/>
              <a:t>вт 21.11.23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AC3153-F4D4-4F2D-AFE6-9D17302900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93198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049F3C-68BD-4D97-BF2C-B2B9FFF8E7BA}" type="datetimeFigureOut">
              <a:rPr lang="ru-RU" smtClean="0"/>
              <a:t>вт 21.11.23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AC3153-F4D4-4F2D-AFE6-9D17302900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74869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049F3C-68BD-4D97-BF2C-B2B9FFF8E7BA}" type="datetimeFigureOut">
              <a:rPr lang="ru-RU" smtClean="0"/>
              <a:t>вт 21.11.23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4EAC3153-F4D4-4F2D-AFE6-9D17302900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90583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049F3C-68BD-4D97-BF2C-B2B9FFF8E7BA}" type="datetimeFigureOut">
              <a:rPr lang="ru-RU" smtClean="0"/>
              <a:t>вт 21.11.23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4EAC3153-F4D4-4F2D-AFE6-9D17302900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71038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049F3C-68BD-4D97-BF2C-B2B9FFF8E7BA}" type="datetimeFigureOut">
              <a:rPr lang="ru-RU" smtClean="0"/>
              <a:t>вт 21.11.23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4EAC3153-F4D4-4F2D-AFE6-9D17302900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98359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049F3C-68BD-4D97-BF2C-B2B9FFF8E7BA}" type="datetimeFigureOut">
              <a:rPr lang="ru-RU" smtClean="0"/>
              <a:t>вт 21.11.23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AC3153-F4D4-4F2D-AFE6-9D17302900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89503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049F3C-68BD-4D97-BF2C-B2B9FFF8E7BA}" type="datetimeFigureOut">
              <a:rPr lang="ru-RU" smtClean="0"/>
              <a:t>вт 21.11.23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AC3153-F4D4-4F2D-AFE6-9D17302900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64737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049F3C-68BD-4D97-BF2C-B2B9FFF8E7BA}" type="datetimeFigureOut">
              <a:rPr lang="ru-RU" smtClean="0"/>
              <a:t>вт 21.11.23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AC3153-F4D4-4F2D-AFE6-9D17302900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36224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049F3C-68BD-4D97-BF2C-B2B9FFF8E7BA}" type="datetimeFigureOut">
              <a:rPr lang="ru-RU" smtClean="0"/>
              <a:t>вт 21.11.23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4EAC3153-F4D4-4F2D-AFE6-9D17302900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98097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049F3C-68BD-4D97-BF2C-B2B9FFF8E7BA}" type="datetimeFigureOut">
              <a:rPr lang="ru-RU" smtClean="0"/>
              <a:t>вт 21.11.23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4EAC3153-F4D4-4F2D-AFE6-9D17302900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56019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5C90573-3173-4FFD-8B70-703D572DD6E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8000" dirty="0"/>
              <a:t>Слова на букву </a:t>
            </a:r>
            <a:br>
              <a:rPr lang="en-US" sz="8000" dirty="0"/>
            </a:br>
            <a:r>
              <a:rPr lang="en-US" sz="8000" dirty="0"/>
              <a:t>Kk</a:t>
            </a:r>
            <a:endParaRPr lang="ru-RU" sz="8000" dirty="0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8872937D-8B7A-4795-B3AC-92D088F8469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759178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680E762-84C0-4798-8C0B-2EFACE0065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br>
              <a:rPr lang="ru-RU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3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Kangaroo </a:t>
            </a:r>
            <a:r>
              <a:rPr lang="ru-RU" sz="3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[</a:t>
            </a:r>
            <a:r>
              <a:rPr lang="ru-RU" sz="31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Кэнгуру</a:t>
            </a:r>
            <a:r>
              <a:rPr lang="ru-RU" sz="3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] </a:t>
            </a:r>
            <a:r>
              <a:rPr lang="ru-RU" sz="3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Кенгуру</a:t>
            </a:r>
            <a:br>
              <a:rPr lang="ru-RU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ru-RU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ru-RU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pic>
        <p:nvPicPr>
          <p:cNvPr id="11" name="Объект 10">
            <a:extLst>
              <a:ext uri="{FF2B5EF4-FFF2-40B4-BE49-F238E27FC236}">
                <a16:creationId xmlns:a16="http://schemas.microsoft.com/office/drawing/2014/main" id="{68FE5D20-2BA1-44ED-8F0E-635716C471E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2024" y="1679510"/>
            <a:ext cx="9423919" cy="4683968"/>
          </a:xfrm>
        </p:spPr>
      </p:pic>
    </p:spTree>
    <p:extLst>
      <p:ext uri="{BB962C8B-B14F-4D97-AF65-F5344CB8AC3E}">
        <p14:creationId xmlns:p14="http://schemas.microsoft.com/office/powerpoint/2010/main" val="39311094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78AE19F-67CB-4CBA-8790-A06A15F56A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br>
              <a:rPr lang="ru-RU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2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Kingdom </a:t>
            </a:r>
            <a:r>
              <a:rPr lang="ru-RU" sz="2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[</a:t>
            </a:r>
            <a:r>
              <a:rPr lang="ru-RU" sz="28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Киндом</a:t>
            </a:r>
            <a:r>
              <a:rPr lang="ru-RU" sz="2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] Королевство</a:t>
            </a:r>
            <a:br>
              <a:rPr lang="ru-RU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ru-RU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ru-RU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ru-RU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ru-RU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ru-RU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ru-RU" sz="4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sz="4400" dirty="0"/>
          </a:p>
        </p:txBody>
      </p:sp>
      <p:pic>
        <p:nvPicPr>
          <p:cNvPr id="7" name="Объект 6">
            <a:extLst>
              <a:ext uri="{FF2B5EF4-FFF2-40B4-BE49-F238E27FC236}">
                <a16:creationId xmlns:a16="http://schemas.microsoft.com/office/drawing/2014/main" id="{F5362C5C-8749-4D64-8D5E-80E1B639177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96056" y="1744824"/>
            <a:ext cx="8791347" cy="4805266"/>
          </a:xfrm>
        </p:spPr>
      </p:pic>
    </p:spTree>
    <p:extLst>
      <p:ext uri="{BB962C8B-B14F-4D97-AF65-F5344CB8AC3E}">
        <p14:creationId xmlns:p14="http://schemas.microsoft.com/office/powerpoint/2010/main" val="21241951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CB99184-8E71-4FD9-B176-9AAB5D9B5A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br>
              <a:rPr lang="ru-RU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3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King </a:t>
            </a:r>
            <a:r>
              <a:rPr lang="ru-RU" sz="3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[Кин] Король</a:t>
            </a:r>
            <a:br>
              <a:rPr lang="ru-RU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ru-RU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ru-RU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ru-RU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ru-RU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ru-RU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ru-RU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pic>
        <p:nvPicPr>
          <p:cNvPr id="7" name="Объект 6">
            <a:extLst>
              <a:ext uri="{FF2B5EF4-FFF2-40B4-BE49-F238E27FC236}">
                <a16:creationId xmlns:a16="http://schemas.microsoft.com/office/drawing/2014/main" id="{92880B5C-690B-41CE-B283-BCEF6D2F2A9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4661" y="1763486"/>
            <a:ext cx="8780106" cy="4572000"/>
          </a:xfrm>
        </p:spPr>
      </p:pic>
    </p:spTree>
    <p:extLst>
      <p:ext uri="{BB962C8B-B14F-4D97-AF65-F5344CB8AC3E}">
        <p14:creationId xmlns:p14="http://schemas.microsoft.com/office/powerpoint/2010/main" val="2167979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50A5AB4-688C-4D1D-B14C-41A869CFCF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br>
              <a:rPr lang="ru-RU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3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Knight </a:t>
            </a:r>
            <a:r>
              <a:rPr lang="ru-RU" sz="3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[</a:t>
            </a:r>
            <a:r>
              <a:rPr lang="ru-RU" sz="3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Найт</a:t>
            </a:r>
            <a:r>
              <a:rPr lang="ru-RU" sz="3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] Рыцарь</a:t>
            </a:r>
            <a:br>
              <a:rPr lang="ru-RU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ru-RU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ru-RU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ru-RU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ru-RU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ru-RU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ru-RU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pic>
        <p:nvPicPr>
          <p:cNvPr id="7" name="Объект 6">
            <a:extLst>
              <a:ext uri="{FF2B5EF4-FFF2-40B4-BE49-F238E27FC236}">
                <a16:creationId xmlns:a16="http://schemas.microsoft.com/office/drawing/2014/main" id="{BA58079A-48D1-4D6A-BA87-1705B34646E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6041" y="1905001"/>
            <a:ext cx="9144000" cy="4542452"/>
          </a:xfrm>
        </p:spPr>
      </p:pic>
    </p:spTree>
    <p:extLst>
      <p:ext uri="{BB962C8B-B14F-4D97-AF65-F5344CB8AC3E}">
        <p14:creationId xmlns:p14="http://schemas.microsoft.com/office/powerpoint/2010/main" val="29249120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8FC7269-DDC4-4B9F-8CB2-CF9A978EAF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92925" y="307910"/>
            <a:ext cx="8911687" cy="1240972"/>
          </a:xfrm>
        </p:spPr>
        <p:txBody>
          <a:bodyPr>
            <a:normAutofit fontScale="90000"/>
          </a:bodyPr>
          <a:lstStyle/>
          <a:p>
            <a:pPr algn="ctr"/>
            <a:br>
              <a:rPr lang="ru-RU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ru-RU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Keeper </a:t>
            </a:r>
            <a:r>
              <a:rPr lang="ru-RU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[</a:t>
            </a:r>
            <a:r>
              <a:rPr lang="ru-RU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Кипэ</a:t>
            </a:r>
            <a:r>
              <a:rPr lang="ru-RU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] Хранитель</a:t>
            </a:r>
            <a:br>
              <a:rPr lang="ru-RU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ru-RU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ru-RU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ru-RU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ru-RU" sz="4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ru-RU" sz="4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sz="4000" dirty="0"/>
          </a:p>
        </p:txBody>
      </p:sp>
      <p:pic>
        <p:nvPicPr>
          <p:cNvPr id="7" name="Объект 6">
            <a:extLst>
              <a:ext uri="{FF2B5EF4-FFF2-40B4-BE49-F238E27FC236}">
                <a16:creationId xmlns:a16="http://schemas.microsoft.com/office/drawing/2014/main" id="{DE892C61-0C2B-4E21-A6C0-3048CC79ADC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96751" y="2133600"/>
            <a:ext cx="9190653" cy="4332514"/>
          </a:xfrm>
        </p:spPr>
      </p:pic>
    </p:spTree>
    <p:extLst>
      <p:ext uri="{BB962C8B-B14F-4D97-AF65-F5344CB8AC3E}">
        <p14:creationId xmlns:p14="http://schemas.microsoft.com/office/powerpoint/2010/main" val="6495857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1DFB59E-0486-4C18-9D13-3C012062D4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br>
              <a:rPr lang="ru-RU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ru-RU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3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Key </a:t>
            </a:r>
            <a:r>
              <a:rPr lang="ru-RU" sz="3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[Ки] Ключ</a:t>
            </a:r>
            <a:br>
              <a:rPr lang="ru-RU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ru-RU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ru-RU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ru-RU" sz="4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ru-RU" sz="4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ru-RU" sz="4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sz="4400" dirty="0"/>
          </a:p>
        </p:txBody>
      </p:sp>
      <p:pic>
        <p:nvPicPr>
          <p:cNvPr id="7" name="Объект 6">
            <a:extLst>
              <a:ext uri="{FF2B5EF4-FFF2-40B4-BE49-F238E27FC236}">
                <a16:creationId xmlns:a16="http://schemas.microsoft.com/office/drawing/2014/main" id="{D3C636D6-F558-4402-845D-390775CB536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1069" y="2161592"/>
            <a:ext cx="6608734" cy="3778250"/>
          </a:xfrm>
        </p:spPr>
      </p:pic>
    </p:spTree>
    <p:extLst>
      <p:ext uri="{BB962C8B-B14F-4D97-AF65-F5344CB8AC3E}">
        <p14:creationId xmlns:p14="http://schemas.microsoft.com/office/powerpoint/2010/main" val="306449708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8DEB724-D822-4884-AACB-7211986FDC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br>
              <a:rPr lang="ru-RU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49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Kitchen </a:t>
            </a:r>
            <a:r>
              <a:rPr lang="ru-RU" sz="49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[</a:t>
            </a:r>
            <a:r>
              <a:rPr lang="ru-RU" sz="49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Китчен</a:t>
            </a:r>
            <a:r>
              <a:rPr lang="ru-RU" sz="49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] Кухня</a:t>
            </a:r>
            <a:br>
              <a:rPr lang="ru-RU" sz="49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ru-RU" sz="49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ru-RU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ru-RU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ru-RU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ru-RU" sz="4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ru-RU" sz="4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sz="4000" dirty="0"/>
          </a:p>
        </p:txBody>
      </p:sp>
      <p:pic>
        <p:nvPicPr>
          <p:cNvPr id="7" name="Объект 6">
            <a:extLst>
              <a:ext uri="{FF2B5EF4-FFF2-40B4-BE49-F238E27FC236}">
                <a16:creationId xmlns:a16="http://schemas.microsoft.com/office/drawing/2014/main" id="{43C50FFF-7919-4CCE-A76F-7C0F4B5C602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11354" y="1905000"/>
            <a:ext cx="9069355" cy="4505131"/>
          </a:xfrm>
        </p:spPr>
      </p:pic>
    </p:spTree>
    <p:extLst>
      <p:ext uri="{BB962C8B-B14F-4D97-AF65-F5344CB8AC3E}">
        <p14:creationId xmlns:p14="http://schemas.microsoft.com/office/powerpoint/2010/main" val="383283137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9723911-B7BC-469A-A2A1-45A81D0683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br>
              <a:rPr lang="ru-RU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Knot </a:t>
            </a:r>
            <a:r>
              <a:rPr lang="ru-RU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[Нот] Узел</a:t>
            </a:r>
            <a:br>
              <a:rPr lang="ru-RU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ru-RU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ru-RU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ru-RU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ru-RU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ru-RU" sz="4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ru-RU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pic>
        <p:nvPicPr>
          <p:cNvPr id="7" name="Объект 6">
            <a:extLst>
              <a:ext uri="{FF2B5EF4-FFF2-40B4-BE49-F238E27FC236}">
                <a16:creationId xmlns:a16="http://schemas.microsoft.com/office/drawing/2014/main" id="{A57FB99B-10CE-4121-ACC8-E62C11C4B7C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2925" y="2133600"/>
            <a:ext cx="8715777" cy="4295192"/>
          </a:xfrm>
        </p:spPr>
      </p:pic>
    </p:spTree>
    <p:extLst>
      <p:ext uri="{BB962C8B-B14F-4D97-AF65-F5344CB8AC3E}">
        <p14:creationId xmlns:p14="http://schemas.microsoft.com/office/powerpoint/2010/main" val="296370326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F0F77EE-788F-4171-870A-47A8426863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sz="3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Kid </a:t>
            </a:r>
            <a:r>
              <a:rPr lang="ru-RU" sz="3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[</a:t>
            </a:r>
            <a:r>
              <a:rPr lang="ru-RU" sz="3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Кид</a:t>
            </a:r>
            <a:r>
              <a:rPr lang="ru-RU" sz="3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] Ребенок</a:t>
            </a:r>
            <a:br>
              <a:rPr lang="ru-RU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ru-RU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ru-RU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ru-RU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pic>
        <p:nvPicPr>
          <p:cNvPr id="7" name="Объект 6">
            <a:extLst>
              <a:ext uri="{FF2B5EF4-FFF2-40B4-BE49-F238E27FC236}">
                <a16:creationId xmlns:a16="http://schemas.microsoft.com/office/drawing/2014/main" id="{7033AE03-22EE-4962-87A3-A37832A0E63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1943" y="1716833"/>
            <a:ext cx="8911686" cy="4609322"/>
          </a:xfrm>
        </p:spPr>
      </p:pic>
    </p:spTree>
    <p:extLst>
      <p:ext uri="{BB962C8B-B14F-4D97-AF65-F5344CB8AC3E}">
        <p14:creationId xmlns:p14="http://schemas.microsoft.com/office/powerpoint/2010/main" val="4092843615"/>
      </p:ext>
    </p:extLst>
  </p:cSld>
  <p:clrMapOvr>
    <a:masterClrMapping/>
  </p:clrMapOvr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181</TotalTime>
  <Words>114</Words>
  <Application>Microsoft Office PowerPoint</Application>
  <PresentationFormat>Широкоэкранный</PresentationFormat>
  <Paragraphs>10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6" baseType="lpstr">
      <vt:lpstr>Arial</vt:lpstr>
      <vt:lpstr>Calibri</vt:lpstr>
      <vt:lpstr>Century Gothic</vt:lpstr>
      <vt:lpstr>Times New Roman</vt:lpstr>
      <vt:lpstr>Wingdings 3</vt:lpstr>
      <vt:lpstr>Легкий дым</vt:lpstr>
      <vt:lpstr>Слова на букву  Kk</vt:lpstr>
      <vt:lpstr> Kingdom [Киндом] Королевство       </vt:lpstr>
      <vt:lpstr> King [Кин] Король       </vt:lpstr>
      <vt:lpstr> Knight [Найт] Рыцарь       </vt:lpstr>
      <vt:lpstr>  Keeper [Кипэ] Хранитель      </vt:lpstr>
      <vt:lpstr>  Key [Ки] Ключ      </vt:lpstr>
      <vt:lpstr> Kitchen [Китчен] Кухня       </vt:lpstr>
      <vt:lpstr> Knot [Нот] Узел       </vt:lpstr>
      <vt:lpstr>Kid [Кид] Ребенок    </vt:lpstr>
      <vt:lpstr> Kangaroo [Кэнгуру] Кенгуру  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Слова на букву Вb</dc:title>
  <dc:creator>Lenovo</dc:creator>
  <cp:lastModifiedBy>Lenovo</cp:lastModifiedBy>
  <cp:revision>15</cp:revision>
  <dcterms:created xsi:type="dcterms:W3CDTF">2023-09-19T07:25:14Z</dcterms:created>
  <dcterms:modified xsi:type="dcterms:W3CDTF">2023-11-21T13:34:39Z</dcterms:modified>
</cp:coreProperties>
</file>