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7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900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73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6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33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65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20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5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6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3E3CF-15D7-4BCE-AE3B-60C29D13BDE7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82FF7-0DE5-4A96-BE8E-DBCB098A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4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lon4ik_crimea@mail.ru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7990656" cy="43447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План урока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416824" cy="4082008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Закрепление изученного материала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Объяснение новой темы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Словарная работа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Упражнение для закрепления новой темы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Фотоотчет о проделанной работе</a:t>
            </a:r>
          </a:p>
          <a:p>
            <a:pPr marL="514350" indent="-514350" algn="just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446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385" y="260648"/>
            <a:ext cx="8363272" cy="121014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(Запись даты 5-А черным шрифтом, 5-Б синим)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400" dirty="0" err="1" smtClean="0"/>
              <a:t>Donnerstag</a:t>
            </a:r>
            <a:r>
              <a:rPr lang="en-US" sz="2400" dirty="0" smtClean="0"/>
              <a:t>/ </a:t>
            </a:r>
            <a:r>
              <a:rPr lang="en-US" sz="2400" dirty="0" err="1" smtClean="0">
                <a:solidFill>
                  <a:srgbClr val="0070C0"/>
                </a:solidFill>
              </a:rPr>
              <a:t>Freitag</a:t>
            </a:r>
            <a:r>
              <a:rPr lang="en-US" sz="2400" dirty="0" smtClean="0"/>
              <a:t>, den </a:t>
            </a:r>
            <a:r>
              <a:rPr lang="en-US" sz="2400" dirty="0" err="1" smtClean="0"/>
              <a:t>neunten</a:t>
            </a:r>
            <a:r>
              <a:rPr lang="en-US" sz="2400" dirty="0" smtClean="0"/>
              <a:t>/</a:t>
            </a:r>
            <a:r>
              <a:rPr lang="en-US" sz="2400" dirty="0" err="1" smtClean="0">
                <a:solidFill>
                  <a:srgbClr val="0070C0"/>
                </a:solidFill>
              </a:rPr>
              <a:t>zehnten</a:t>
            </a:r>
            <a:r>
              <a:rPr lang="en-US" sz="2400" dirty="0" smtClean="0"/>
              <a:t> April</a:t>
            </a:r>
            <a:br>
              <a:rPr lang="en-US" sz="2400" dirty="0" smtClean="0"/>
            </a:br>
            <a:r>
              <a:rPr lang="en-US" sz="2400" dirty="0" err="1" smtClean="0"/>
              <a:t>Klassenarbeit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584" y="1689364"/>
            <a:ext cx="8219256" cy="182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i="1" dirty="0" err="1" smtClean="0">
                <a:solidFill>
                  <a:srgbClr val="C00000"/>
                </a:solidFill>
              </a:rPr>
              <a:t>Упр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en-US" sz="2400" i="1" dirty="0" smtClean="0">
                <a:solidFill>
                  <a:srgbClr val="C00000"/>
                </a:solidFill>
              </a:rPr>
              <a:t>1</a:t>
            </a:r>
            <a:r>
              <a:rPr lang="en-US" sz="2400" i="1" dirty="0" smtClean="0"/>
              <a:t>. </a:t>
            </a:r>
            <a:r>
              <a:rPr lang="ru-RU" sz="2400" i="1" dirty="0" smtClean="0"/>
              <a:t>Выполнить </a:t>
            </a:r>
            <a:r>
              <a:rPr lang="ru-RU" sz="2400" i="1" dirty="0" err="1" smtClean="0"/>
              <a:t>письм.в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тетр.упр</a:t>
            </a:r>
            <a:r>
              <a:rPr lang="ru-RU" sz="2400" i="1" dirty="0" smtClean="0"/>
              <a:t>.</a:t>
            </a:r>
          </a:p>
          <a:p>
            <a:pPr>
              <a:buFontTx/>
              <a:buChar char="-"/>
            </a:pPr>
            <a:r>
              <a:rPr lang="ru-RU" sz="2400" i="1" dirty="0" smtClean="0"/>
              <a:t>Переписать </a:t>
            </a:r>
            <a:r>
              <a:rPr lang="ru-RU" sz="2400" i="1" u="sng" dirty="0" smtClean="0"/>
              <a:t>только</a:t>
            </a:r>
            <a:r>
              <a:rPr lang="ru-RU" sz="2400" i="1" dirty="0" smtClean="0"/>
              <a:t> предложение, в котором пропуск </a:t>
            </a:r>
          </a:p>
          <a:p>
            <a:pPr>
              <a:buFontTx/>
              <a:buChar char="-"/>
            </a:pPr>
            <a:r>
              <a:rPr lang="ru-RU" sz="2400" i="1" dirty="0" smtClean="0"/>
              <a:t>Подчеркнуть вставленное местоимение, </a:t>
            </a:r>
            <a:r>
              <a:rPr lang="ru-RU" sz="2400" i="1" u="sng" dirty="0" smtClean="0"/>
              <a:t>не забывайте об окончании –е в конце местоимения, если оно нужно</a:t>
            </a:r>
            <a:r>
              <a:rPr lang="ru-RU" sz="2400" i="1" dirty="0" smtClean="0"/>
              <a:t>.</a:t>
            </a:r>
          </a:p>
          <a:p>
            <a:pPr>
              <a:buFontTx/>
              <a:buChar char="-"/>
            </a:pPr>
            <a:r>
              <a:rPr lang="ru-RU" sz="2400" i="1" dirty="0" smtClean="0"/>
              <a:t>сделать фото</a:t>
            </a:r>
            <a:endParaRPr lang="ru-RU" sz="2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85" y="3518164"/>
            <a:ext cx="8784975" cy="241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63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Новая тема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u="sng" dirty="0" smtClean="0">
                <a:solidFill>
                  <a:srgbClr val="C00000"/>
                </a:solidFill>
              </a:rPr>
              <a:t>Was </a:t>
            </a:r>
            <a:r>
              <a:rPr lang="en-US" sz="3200" dirty="0" err="1" smtClean="0">
                <a:solidFill>
                  <a:srgbClr val="C00000"/>
                </a:solidFill>
              </a:rPr>
              <a:t>ist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deine</a:t>
            </a:r>
            <a:r>
              <a:rPr lang="en-US" sz="3200" dirty="0" smtClean="0">
                <a:solidFill>
                  <a:srgbClr val="C00000"/>
                </a:solidFill>
              </a:rPr>
              <a:t> Mutter </a:t>
            </a:r>
            <a:r>
              <a:rPr lang="en-US" sz="3200" u="sng" dirty="0" smtClean="0">
                <a:solidFill>
                  <a:srgbClr val="C00000"/>
                </a:solidFill>
              </a:rPr>
              <a:t>von </a:t>
            </a:r>
            <a:r>
              <a:rPr lang="en-US" sz="3200" u="sng" dirty="0" err="1" smtClean="0">
                <a:solidFill>
                  <a:srgbClr val="C00000"/>
                </a:solidFill>
              </a:rPr>
              <a:t>Beruf</a:t>
            </a:r>
            <a:r>
              <a:rPr lang="en-US" sz="3200" dirty="0" smtClean="0">
                <a:solidFill>
                  <a:srgbClr val="C00000"/>
                </a:solidFill>
              </a:rPr>
              <a:t>?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(записать)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7715200" cy="21168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Дословный перевод:</a:t>
            </a:r>
          </a:p>
          <a:p>
            <a:pPr marL="0" indent="0">
              <a:buNone/>
            </a:pPr>
            <a:r>
              <a:rPr lang="ru-RU" sz="2400" u="sng" dirty="0" smtClean="0"/>
              <a:t>Чем является </a:t>
            </a:r>
            <a:r>
              <a:rPr lang="ru-RU" sz="2400" dirty="0" smtClean="0"/>
              <a:t>твоя мама </a:t>
            </a:r>
            <a:r>
              <a:rPr lang="ru-RU" sz="2400" u="sng" dirty="0" smtClean="0"/>
              <a:t>по профессии?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На русский переводим:</a:t>
            </a:r>
          </a:p>
          <a:p>
            <a:pPr marL="0" indent="0">
              <a:buNone/>
            </a:pPr>
            <a:r>
              <a:rPr lang="ru-RU" sz="2400" dirty="0" smtClean="0"/>
              <a:t>Кем твоя мама работает? 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Кто твоя мама по профессии? (записать)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8799" y="3212976"/>
            <a:ext cx="89644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</a:rPr>
              <a:t>Прочитайте примеры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</a:rPr>
              <a:t>убедитесь что понимаете каждое слово в предложении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</a:rPr>
              <a:t>Убедитесь, что можете объяснить –е в конце местоимений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Was </a:t>
            </a:r>
            <a:r>
              <a:rPr lang="en-US" sz="2000" dirty="0" err="1" smtClean="0"/>
              <a:t>ist</a:t>
            </a:r>
            <a:r>
              <a:rPr lang="en-US" sz="2000" dirty="0" smtClean="0"/>
              <a:t> </a:t>
            </a:r>
            <a:r>
              <a:rPr lang="en-US" sz="2000" dirty="0" err="1" smtClean="0"/>
              <a:t>dein</a:t>
            </a:r>
            <a:r>
              <a:rPr lang="en-US" sz="2000" dirty="0" err="1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Schwester</a:t>
            </a:r>
            <a:r>
              <a:rPr lang="en-US" sz="2000" dirty="0" smtClean="0"/>
              <a:t> von </a:t>
            </a:r>
            <a:r>
              <a:rPr lang="en-US" sz="2000" dirty="0" err="1" smtClean="0"/>
              <a:t>Beruf</a:t>
            </a:r>
            <a:r>
              <a:rPr lang="en-US" sz="2000" dirty="0" smtClean="0"/>
              <a:t>?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ru-RU" sz="2000" dirty="0" smtClean="0"/>
              <a:t>сестра </a:t>
            </a:r>
            <a:r>
              <a:rPr lang="ru-RU" sz="2000" dirty="0" err="1" smtClean="0"/>
              <a:t>ж.р</a:t>
            </a:r>
            <a:r>
              <a:rPr lang="ru-RU" sz="2000" dirty="0" smtClean="0"/>
              <a:t>, поэтому –е у </a:t>
            </a:r>
            <a:r>
              <a:rPr lang="en-US" sz="2000" dirty="0" err="1" smtClean="0"/>
              <a:t>dein</a:t>
            </a:r>
            <a:r>
              <a:rPr lang="en-US" sz="2000" dirty="0" err="1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)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Was </a:t>
            </a:r>
            <a:r>
              <a:rPr lang="en-US" sz="2000" u="sng" dirty="0" err="1" smtClean="0"/>
              <a:t>sind</a:t>
            </a:r>
            <a:r>
              <a:rPr lang="en-US" sz="2000" dirty="0" smtClean="0"/>
              <a:t> sein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Eltern</a:t>
            </a:r>
            <a:r>
              <a:rPr lang="en-US" sz="2000" dirty="0" smtClean="0"/>
              <a:t> von </a:t>
            </a:r>
            <a:r>
              <a:rPr lang="en-US" sz="2000" dirty="0" err="1" smtClean="0"/>
              <a:t>Beruf</a:t>
            </a:r>
            <a:r>
              <a:rPr lang="en-US" sz="2000" dirty="0" smtClean="0"/>
              <a:t>?</a:t>
            </a:r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ru-RU" sz="2000" dirty="0" smtClean="0"/>
              <a:t>родители </a:t>
            </a:r>
            <a:r>
              <a:rPr lang="ru-RU" sz="2000" dirty="0" err="1" smtClean="0"/>
              <a:t>мн.ч</a:t>
            </a:r>
            <a:r>
              <a:rPr lang="ru-RU" sz="2000" dirty="0" smtClean="0"/>
              <a:t>, поэтому –е у </a:t>
            </a:r>
            <a:r>
              <a:rPr lang="en-US" sz="2000" dirty="0" smtClean="0"/>
              <a:t>sein</a:t>
            </a:r>
            <a:r>
              <a:rPr lang="en-US" sz="2000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)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Was </a:t>
            </a:r>
            <a:r>
              <a:rPr lang="en-US" sz="2000" dirty="0" err="1" smtClean="0"/>
              <a:t>ist</a:t>
            </a:r>
            <a:r>
              <a:rPr lang="en-US" sz="2000" dirty="0" smtClean="0"/>
              <a:t> </a:t>
            </a:r>
            <a:r>
              <a:rPr lang="en-US" sz="2000" dirty="0" err="1" smtClean="0"/>
              <a:t>ihr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Bruder</a:t>
            </a:r>
            <a:r>
              <a:rPr lang="en-US" sz="2000" dirty="0" smtClean="0"/>
              <a:t> von </a:t>
            </a:r>
            <a:r>
              <a:rPr lang="en-US" sz="2000" dirty="0" err="1" smtClean="0"/>
              <a:t>Beruf</a:t>
            </a:r>
            <a:r>
              <a:rPr lang="en-US" sz="2000" dirty="0" smtClean="0"/>
              <a:t>?</a:t>
            </a:r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ru-RU" sz="2000" dirty="0" smtClean="0"/>
              <a:t>брат </a:t>
            </a:r>
            <a:r>
              <a:rPr lang="ru-RU" sz="2000" dirty="0" err="1" smtClean="0"/>
              <a:t>м.р</a:t>
            </a:r>
            <a:r>
              <a:rPr lang="ru-RU" sz="2000" dirty="0" smtClean="0"/>
              <a:t>, поэтому –е у </a:t>
            </a:r>
            <a:r>
              <a:rPr lang="en-US" sz="2000" dirty="0" err="1" smtClean="0"/>
              <a:t>Ihr</a:t>
            </a:r>
            <a:r>
              <a:rPr lang="en-US" sz="2000" dirty="0" smtClean="0"/>
              <a:t> </a:t>
            </a:r>
            <a:r>
              <a:rPr lang="ru-RU" sz="2000" u="sng" dirty="0" smtClean="0"/>
              <a:t>нет</a:t>
            </a:r>
            <a:r>
              <a:rPr lang="en-US" sz="2000" dirty="0" smtClean="0"/>
              <a:t>)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2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Работа с учебником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(Словарная работа по теме </a:t>
            </a:r>
            <a:r>
              <a:rPr lang="en-US" sz="2400" dirty="0" smtClean="0">
                <a:solidFill>
                  <a:schemeClr val="bg1"/>
                </a:solidFill>
              </a:rPr>
              <a:t>Die </a:t>
            </a:r>
            <a:r>
              <a:rPr lang="en-US" sz="2400" dirty="0" err="1" smtClean="0">
                <a:solidFill>
                  <a:schemeClr val="bg1"/>
                </a:solidFill>
              </a:rPr>
              <a:t>Berufe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«профессии»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856984" cy="475252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C000"/>
                </a:solidFill>
              </a:rPr>
              <a:t>стр. 64, упр. 11</a:t>
            </a:r>
            <a:r>
              <a:rPr lang="en-US" dirty="0" smtClean="0">
                <a:solidFill>
                  <a:srgbClr val="FFC000"/>
                </a:solidFill>
              </a:rPr>
              <a:t>b) </a:t>
            </a:r>
            <a:r>
              <a:rPr lang="ru-RU" dirty="0" smtClean="0">
                <a:solidFill>
                  <a:srgbClr val="FFC000"/>
                </a:solidFill>
              </a:rPr>
              <a:t>и 12</a:t>
            </a:r>
            <a:r>
              <a:rPr lang="en-US" dirty="0" smtClean="0">
                <a:solidFill>
                  <a:srgbClr val="FFC000"/>
                </a:solidFill>
              </a:rPr>
              <a:t>a) </a:t>
            </a:r>
            <a:r>
              <a:rPr lang="ru-RU" sz="2400" i="1" dirty="0" smtClean="0"/>
              <a:t>выписать</a:t>
            </a:r>
            <a:r>
              <a:rPr lang="en-US" sz="2400" i="1" dirty="0" smtClean="0"/>
              <a:t> </a:t>
            </a:r>
            <a:r>
              <a:rPr lang="ru-RU" sz="2400" i="1" dirty="0" smtClean="0"/>
              <a:t>слово </a:t>
            </a:r>
            <a:r>
              <a:rPr lang="en-US" sz="2400" i="1" dirty="0" smtClean="0"/>
              <a:t>“</a:t>
            </a:r>
            <a:r>
              <a:rPr lang="en-US" sz="2400" i="1" dirty="0" err="1" smtClean="0"/>
              <a:t>Beruf</a:t>
            </a:r>
            <a:r>
              <a:rPr lang="en-US" sz="2400" i="1" dirty="0" smtClean="0"/>
              <a:t>”</a:t>
            </a:r>
            <a:r>
              <a:rPr lang="ru-RU" sz="2400" i="1" dirty="0" smtClean="0"/>
              <a:t> </a:t>
            </a:r>
            <a:r>
              <a:rPr lang="en-US" sz="2400" i="1" dirty="0" smtClean="0"/>
              <a:t> </a:t>
            </a:r>
            <a:r>
              <a:rPr lang="ru-RU" sz="2400" i="1" dirty="0" smtClean="0"/>
              <a:t>и профессии в словарь, в конце учебника найти перевод, род, </a:t>
            </a:r>
            <a:r>
              <a:rPr lang="ru-RU" sz="2400" i="1" dirty="0" err="1" smtClean="0"/>
              <a:t>множ.число</a:t>
            </a:r>
            <a:r>
              <a:rPr lang="ru-RU" sz="2400" i="1" dirty="0" smtClean="0"/>
              <a:t> если есть </a:t>
            </a:r>
            <a:r>
              <a:rPr lang="ru-RU" sz="2400" i="1" dirty="0" smtClean="0">
                <a:solidFill>
                  <a:schemeClr val="bg1"/>
                </a:solidFill>
              </a:rPr>
              <a:t>(сделать фото)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C000"/>
                </a:solidFill>
              </a:rPr>
              <a:t>Прослушать аудио </a:t>
            </a:r>
            <a:r>
              <a:rPr lang="ru-RU" sz="2400" i="1" dirty="0" smtClean="0"/>
              <a:t>(на данном слайде или отдельным файлом), повторить за диктором как правильно читать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C000"/>
                </a:solidFill>
              </a:rPr>
              <a:t>Обратить внимание</a:t>
            </a:r>
            <a:r>
              <a:rPr lang="ru-RU" i="1" dirty="0" smtClean="0"/>
              <a:t>, </a:t>
            </a:r>
            <a:r>
              <a:rPr lang="ru-RU" sz="2400" i="1" dirty="0" smtClean="0"/>
              <a:t>что с помощью </a:t>
            </a:r>
            <a:r>
              <a:rPr lang="ru-RU" sz="2400" i="1" dirty="0" smtClean="0">
                <a:solidFill>
                  <a:srgbClr val="C00000"/>
                </a:solidFill>
              </a:rPr>
              <a:t>суффикса –</a:t>
            </a:r>
            <a:r>
              <a:rPr lang="en-US" sz="2400" i="1" dirty="0" smtClean="0">
                <a:solidFill>
                  <a:srgbClr val="C00000"/>
                </a:solidFill>
              </a:rPr>
              <a:t>in </a:t>
            </a:r>
            <a:r>
              <a:rPr lang="ru-RU" sz="2400" i="1" dirty="0" smtClean="0"/>
              <a:t>образу</a:t>
            </a:r>
            <a:r>
              <a:rPr lang="ru-RU" sz="2400" i="1" dirty="0"/>
              <a:t>ю</a:t>
            </a:r>
            <a:r>
              <a:rPr lang="ru-RU" sz="2400" i="1" dirty="0" smtClean="0"/>
              <a:t>тся </a:t>
            </a:r>
            <a:r>
              <a:rPr lang="ru-RU" sz="2400" i="1" u="sng" dirty="0" smtClean="0"/>
              <a:t>некоторые</a:t>
            </a:r>
            <a:r>
              <a:rPr lang="ru-RU" sz="2400" i="1" dirty="0" smtClean="0"/>
              <a:t> профессии </a:t>
            </a:r>
            <a:r>
              <a:rPr lang="ru-RU" sz="2400" i="1" u="sng" dirty="0" smtClean="0"/>
              <a:t>женского </a:t>
            </a:r>
            <a:r>
              <a:rPr lang="ru-RU" sz="2400" i="1" u="sng" smtClean="0"/>
              <a:t>рода</a:t>
            </a:r>
            <a:r>
              <a:rPr lang="ru-RU" sz="2400" i="1" smtClean="0"/>
              <a:t>:</a:t>
            </a: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>
                <a:solidFill>
                  <a:srgbClr val="C00000"/>
                </a:solidFill>
              </a:rPr>
              <a:t>Пример: </a:t>
            </a:r>
            <a:r>
              <a:rPr lang="en-US" sz="2400" i="1" dirty="0" smtClean="0">
                <a:solidFill>
                  <a:srgbClr val="7030A0"/>
                </a:solidFill>
              </a:rPr>
              <a:t>Lehrer</a:t>
            </a:r>
            <a:r>
              <a:rPr lang="ru-RU" sz="2400" i="1" dirty="0" smtClean="0">
                <a:solidFill>
                  <a:srgbClr val="7030A0"/>
                </a:solidFill>
              </a:rPr>
              <a:t> </a:t>
            </a:r>
            <a:r>
              <a:rPr lang="ru-RU" sz="2400" i="1" dirty="0" smtClean="0"/>
              <a:t>(учитель)</a:t>
            </a:r>
            <a:r>
              <a:rPr lang="en-US" sz="2400" i="1" dirty="0" smtClean="0"/>
              <a:t> – </a:t>
            </a:r>
            <a:r>
              <a:rPr lang="en-US" sz="2400" i="1" dirty="0" err="1" smtClean="0">
                <a:solidFill>
                  <a:srgbClr val="7030A0"/>
                </a:solidFill>
              </a:rPr>
              <a:t>Lehrer</a:t>
            </a:r>
            <a:r>
              <a:rPr lang="en-US" sz="2400" i="1" dirty="0" err="1" smtClean="0">
                <a:solidFill>
                  <a:srgbClr val="FFFF00"/>
                </a:solidFill>
              </a:rPr>
              <a:t>in</a:t>
            </a:r>
            <a:r>
              <a:rPr lang="ru-RU" sz="2400" i="1" dirty="0" smtClean="0">
                <a:solidFill>
                  <a:srgbClr val="FFFF00"/>
                </a:solidFill>
              </a:rPr>
              <a:t> </a:t>
            </a:r>
            <a:r>
              <a:rPr lang="ru-RU" sz="2400" i="1" dirty="0" smtClean="0"/>
              <a:t>(учительница) </a:t>
            </a:r>
            <a:r>
              <a:rPr lang="ru-RU" sz="2000" i="1" dirty="0" smtClean="0"/>
              <a:t>(записать в </a:t>
            </a:r>
            <a:r>
              <a:rPr lang="ru-RU" sz="2000" i="1" dirty="0" err="1" smtClean="0"/>
              <a:t>тетр</a:t>
            </a:r>
            <a:r>
              <a:rPr lang="ru-RU" sz="2000" i="1" dirty="0" smtClean="0"/>
              <a:t>. Выделить суффикс </a:t>
            </a:r>
            <a:r>
              <a:rPr lang="ru-RU" sz="2000" i="1" dirty="0" smtClean="0">
                <a:solidFill>
                  <a:srgbClr val="C00000"/>
                </a:solidFill>
              </a:rPr>
              <a:t>-</a:t>
            </a:r>
            <a:r>
              <a:rPr lang="en-US" sz="2000" i="1" dirty="0" smtClean="0">
                <a:solidFill>
                  <a:srgbClr val="C00000"/>
                </a:solidFill>
              </a:rPr>
              <a:t>in</a:t>
            </a:r>
            <a:r>
              <a:rPr lang="ru-RU" sz="2000" i="1" dirty="0" smtClean="0"/>
              <a:t>)</a:t>
            </a:r>
          </a:p>
          <a:p>
            <a:pPr marL="0" indent="0">
              <a:buNone/>
            </a:pPr>
            <a:r>
              <a:rPr lang="en-US" sz="2000" i="1" dirty="0" err="1" smtClean="0"/>
              <a:t>Mein</a:t>
            </a:r>
            <a:r>
              <a:rPr lang="en-US" sz="2000" i="1" dirty="0" err="1" smtClean="0">
                <a:solidFill>
                  <a:srgbClr val="C00000"/>
                </a:solidFill>
              </a:rPr>
              <a:t>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Tante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ist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Polizist</a:t>
            </a:r>
            <a:r>
              <a:rPr lang="en-US" sz="2000" i="1" dirty="0" err="1" smtClean="0">
                <a:solidFill>
                  <a:srgbClr val="C00000"/>
                </a:solidFill>
              </a:rPr>
              <a:t>in</a:t>
            </a:r>
            <a:r>
              <a:rPr lang="en-US" sz="2000" i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i="1" dirty="0" smtClean="0"/>
              <a:t>Mein </a:t>
            </a:r>
            <a:r>
              <a:rPr lang="en-US" sz="2000" i="1" dirty="0" err="1" smtClean="0"/>
              <a:t>Onkel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ist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Architekt</a:t>
            </a:r>
            <a:r>
              <a:rPr lang="en-US" sz="2000" i="1" dirty="0" smtClean="0"/>
              <a:t>.</a:t>
            </a:r>
            <a:endParaRPr lang="ru-RU" sz="2400" i="1" dirty="0"/>
          </a:p>
        </p:txBody>
      </p:sp>
      <p:pic>
        <p:nvPicPr>
          <p:cNvPr id="4" name="61 - Глава 6 Meine Familie. Задание 12a.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6136" y="50131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3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79208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Закрепление нового материала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363272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Упр. 2 </a:t>
            </a:r>
            <a:r>
              <a:rPr lang="ru-RU" sz="2400" i="1" dirty="0" smtClean="0">
                <a:solidFill>
                  <a:srgbClr val="FF0000"/>
                </a:solidFill>
              </a:rPr>
              <a:t>Запишите 2 маленьких диалога по такому образцу</a:t>
            </a:r>
            <a:r>
              <a:rPr lang="ru-RU" sz="2400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dirty="0" smtClean="0"/>
              <a:t>Кто твоя мама по профессии?</a:t>
            </a:r>
          </a:p>
          <a:p>
            <a:pPr>
              <a:buFontTx/>
              <a:buChar char="-"/>
            </a:pPr>
            <a:r>
              <a:rPr lang="ru-RU" dirty="0" smtClean="0"/>
              <a:t>Моя мама врач.</a:t>
            </a:r>
          </a:p>
          <a:p>
            <a:pPr>
              <a:buFontTx/>
              <a:buChar char="-"/>
            </a:pPr>
            <a:r>
              <a:rPr lang="ru-RU" dirty="0" smtClean="0"/>
              <a:t>Кем твой папа работает?</a:t>
            </a:r>
          </a:p>
          <a:p>
            <a:pPr>
              <a:buFontTx/>
              <a:buChar char="-"/>
            </a:pPr>
            <a:r>
              <a:rPr lang="ru-RU" dirty="0" smtClean="0"/>
              <a:t>Он механик.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!!! Используйте слова, которые выучили на уроке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rgbClr val="FF0000"/>
                </a:solidFill>
              </a:rPr>
              <a:t>- Сделать фото</a:t>
            </a:r>
            <a:endParaRPr lang="ru-RU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8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проверку прислать: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группа Илоны Валерьевны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en-US" sz="2800" u="sng" dirty="0" smtClean="0">
                <a:solidFill>
                  <a:srgbClr val="00B050"/>
                </a:solidFill>
                <a:hlinkClick r:id="rId3"/>
              </a:rPr>
              <a:t>ilon4ik_crimea@mail.ru</a:t>
            </a:r>
            <a:r>
              <a:rPr lang="ru-RU" sz="2800" u="sng" dirty="0" smtClean="0">
                <a:solidFill>
                  <a:srgbClr val="00B050"/>
                </a:solidFill>
              </a:rPr>
              <a:t/>
            </a:r>
            <a:br>
              <a:rPr lang="ru-RU" sz="2800" u="sng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группа Виктории Александровны: </a:t>
            </a:r>
            <a:r>
              <a:rPr lang="en-US" sz="2800" u="sng" dirty="0" smtClean="0">
                <a:solidFill>
                  <a:srgbClr val="0070C0"/>
                </a:solidFill>
              </a:rPr>
              <a:t>victoria_alecs@mail.ru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413338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Фото, выполненных упражнений на Слайдах 2,5 должно быть 2 упражнения в общем.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Фото словаря с выписанными словами по теме «профессии», слова учить наизусть </a:t>
            </a:r>
            <a:r>
              <a:rPr lang="ru-RU" sz="2400" i="1" dirty="0" smtClean="0">
                <a:solidFill>
                  <a:srgbClr val="00B050"/>
                </a:solidFill>
              </a:rPr>
              <a:t>(Вас никто не торопит, но с карантина должны выйти с этими словами в голове)</a:t>
            </a:r>
            <a:endParaRPr lang="ru-RU" sz="2400" i="1" dirty="0">
              <a:solidFill>
                <a:srgbClr val="00B050"/>
              </a:solidFill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319144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358</Words>
  <Application>Microsoft Office PowerPoint</Application>
  <PresentationFormat>Экран (4:3)</PresentationFormat>
  <Paragraphs>51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План урока</vt:lpstr>
      <vt:lpstr>(Запись даты 5-А черным шрифтом, 5-Б синим)  Donnerstag/ Freitag, den neunten/zehnten April Klassenarbeit</vt:lpstr>
      <vt:lpstr>Новая тема Was ist deine Mutter von Beruf? (записать)</vt:lpstr>
      <vt:lpstr>Работа с учебником (Словарная работа по теме Die Berufe «профессии»)</vt:lpstr>
      <vt:lpstr>Закрепление нового материала</vt:lpstr>
      <vt:lpstr>На проверку прислать: группа Илоны Валерьевны: ilon4ik_crimea@mail.ru группа Виктории Александровны: victoria_alecs@mail.ru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урока</dc:title>
  <dc:creator>Admin</dc:creator>
  <cp:lastModifiedBy>Admin</cp:lastModifiedBy>
  <cp:revision>8</cp:revision>
  <dcterms:created xsi:type="dcterms:W3CDTF">2020-04-08T21:08:36Z</dcterms:created>
  <dcterms:modified xsi:type="dcterms:W3CDTF">2020-04-09T10:32:25Z</dcterms:modified>
</cp:coreProperties>
</file>