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6"/>
  </p:notesMasterIdLst>
  <p:sldIdLst>
    <p:sldId id="260" r:id="rId2"/>
    <p:sldId id="261" r:id="rId3"/>
    <p:sldId id="289" r:id="rId4"/>
    <p:sldId id="288" r:id="rId5"/>
    <p:sldId id="291" r:id="rId6"/>
    <p:sldId id="303" r:id="rId7"/>
    <p:sldId id="294" r:id="rId8"/>
    <p:sldId id="302" r:id="rId9"/>
    <p:sldId id="333" r:id="rId10"/>
    <p:sldId id="285" r:id="rId11"/>
    <p:sldId id="271" r:id="rId12"/>
    <p:sldId id="335" r:id="rId13"/>
    <p:sldId id="290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219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498" y="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" d="100"/>
        <a:sy n="2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6B7230-F8AD-4632-90F6-0032155EEC87}" type="datetimeFigureOut">
              <a:rPr lang="ru-RU" smtClean="0"/>
              <a:pPr/>
              <a:t>пн 25.03.24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9928C5-60E7-4FE6-B7A7-A458A0E6B8F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9928C5-60E7-4FE6-B7A7-A458A0E6B8F9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9928C5-60E7-4FE6-B7A7-A458A0E6B8F9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9928C5-60E7-4FE6-B7A7-A458A0E6B8F9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9928C5-60E7-4FE6-B7A7-A458A0E6B8F9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9928C5-60E7-4FE6-B7A7-A458A0E6B8F9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9928C5-60E7-4FE6-B7A7-A458A0E6B8F9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9928C5-60E7-4FE6-B7A7-A458A0E6B8F9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9928C5-60E7-4FE6-B7A7-A458A0E6B8F9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9928C5-60E7-4FE6-B7A7-A458A0E6B8F9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A7ED31-831D-4C24-BFC5-16094A0691EB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9928C5-60E7-4FE6-B7A7-A458A0E6B8F9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9928C5-60E7-4FE6-B7A7-A458A0E6B8F9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8AAC6FCD-F1C4-42AD-B49F-3AEEECDB55A7}" type="datetimeFigureOut">
              <a:rPr lang="ru-RU" smtClean="0"/>
              <a:pPr/>
              <a:t>пн 25.03.24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15CD7156-330C-4938-B7AD-BE49BB0218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C6FCD-F1C4-42AD-B49F-3AEEECDB55A7}" type="datetimeFigureOut">
              <a:rPr lang="ru-RU" smtClean="0"/>
              <a:pPr/>
              <a:t>пн 25.03.24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D7156-330C-4938-B7AD-BE49BB0218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C6FCD-F1C4-42AD-B49F-3AEEECDB55A7}" type="datetimeFigureOut">
              <a:rPr lang="ru-RU" smtClean="0"/>
              <a:pPr/>
              <a:t>пн 25.03.24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D7156-330C-4938-B7AD-BE49BB0218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8AAC6FCD-F1C4-42AD-B49F-3AEEECDB55A7}" type="datetimeFigureOut">
              <a:rPr lang="ru-RU" smtClean="0"/>
              <a:pPr/>
              <a:t>пн 25.03.24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D7156-330C-4938-B7AD-BE49BB0218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8AAC6FCD-F1C4-42AD-B49F-3AEEECDB55A7}" type="datetimeFigureOut">
              <a:rPr lang="ru-RU" smtClean="0"/>
              <a:pPr/>
              <a:t>пн 25.03.24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15CD7156-330C-4938-B7AD-BE49BB0218F5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8AAC6FCD-F1C4-42AD-B49F-3AEEECDB55A7}" type="datetimeFigureOut">
              <a:rPr lang="ru-RU" smtClean="0"/>
              <a:pPr/>
              <a:t>пн 25.03.24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15CD7156-330C-4938-B7AD-BE49BB0218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8AAC6FCD-F1C4-42AD-B49F-3AEEECDB55A7}" type="datetimeFigureOut">
              <a:rPr lang="ru-RU" smtClean="0"/>
              <a:pPr/>
              <a:t>пн 25.03.24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15CD7156-330C-4938-B7AD-BE49BB0218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C6FCD-F1C4-42AD-B49F-3AEEECDB55A7}" type="datetimeFigureOut">
              <a:rPr lang="ru-RU" smtClean="0"/>
              <a:pPr/>
              <a:t>пн 25.03.24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D7156-330C-4938-B7AD-BE49BB0218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8AAC6FCD-F1C4-42AD-B49F-3AEEECDB55A7}" type="datetimeFigureOut">
              <a:rPr lang="ru-RU" smtClean="0"/>
              <a:pPr/>
              <a:t>пн 25.03.24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15CD7156-330C-4938-B7AD-BE49BB0218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8AAC6FCD-F1C4-42AD-B49F-3AEEECDB55A7}" type="datetimeFigureOut">
              <a:rPr lang="ru-RU" smtClean="0"/>
              <a:pPr/>
              <a:t>пн 25.03.24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15CD7156-330C-4938-B7AD-BE49BB0218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8AAC6FCD-F1C4-42AD-B49F-3AEEECDB55A7}" type="datetimeFigureOut">
              <a:rPr lang="ru-RU" smtClean="0"/>
              <a:pPr/>
              <a:t>пн 25.03.24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15CD7156-330C-4938-B7AD-BE49BB0218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8AAC6FCD-F1C4-42AD-B49F-3AEEECDB55A7}" type="datetimeFigureOut">
              <a:rPr lang="ru-RU" smtClean="0"/>
              <a:pPr/>
              <a:t>пн 25.03.24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15CD7156-330C-4938-B7AD-BE49BB0218F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154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214414" y="1142984"/>
            <a:ext cx="621510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Евразия:</a:t>
            </a:r>
          </a:p>
          <a:p>
            <a:pPr algn="ctr"/>
            <a:r>
              <a:rPr lang="ru-RU" sz="40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географическое положение</a:t>
            </a:r>
            <a:endParaRPr lang="en-US" sz="4000" b="1" i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история исследования </a:t>
            </a:r>
          </a:p>
          <a:p>
            <a:pPr algn="ctr"/>
            <a:r>
              <a:rPr lang="ru-RU" sz="40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материка</a:t>
            </a:r>
            <a:endParaRPr lang="ru-RU" sz="40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6" name="Picture 4" descr="F:\Документы на F\Сеть творческих учителей\Приемы работ с презентациями\Анимашки\Risunki gif collekciya\Risunki gif\тр 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611" y="0"/>
            <a:ext cx="1664745" cy="185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08 -0.01065 C 0.11267 -0.03125 0.08663 -0.00811 0.10295 -0.01968 C 0.11944 -0.03102 0.10677 -0.02593 0.12014 -0.03033 C 0.12517 -0.03449 0.12778 -0.03866 0.13368 -0.04098 C 0.13924 -0.04838 0.14427 -0.04792 0.15243 -0.05 C 0.16007 -0.0588 0.15625 -0.05625 0.17483 -0.05625 C 0.21128 -0.05625 0.24774 -0.05486 0.28437 -0.05417 C 0.30503 -0.05023 0.3125 -0.05047 0.33715 -0.05209 C 0.34219 -0.05811 0.35295 -0.07223 0.35955 -0.07385 C 0.3691 -0.07547 0.37882 -0.075 0.38837 -0.0757 C 0.39826 -0.0875 0.39201 -0.09468 0.39722 -0.10602 C 0.39809 -0.10811 0.40052 -0.10741 0.40226 -0.10834 C 0.41146 -0.10741 0.42066 -0.10764 0.42951 -0.10602 C 0.43055 -0.10579 0.44201 -0.1007 0.44496 -0.09954 C 0.45382 -0.09561 0.46059 -0.09398 0.46892 -0.08866 C 0.47066 -0.08773 0.47257 -0.0875 0.47413 -0.08658 C 0.47882 -0.08334 0.48333 -0.0794 0.48767 -0.0757 C 0.4908 -0.07338 0.49809 -0.07153 0.49809 -0.0713 C 0.49983 -0.07199 0.50156 -0.07246 0.50312 -0.07385 C 0.50694 -0.07593 0.51354 -0.08218 0.51354 -0.08218 C 0.51805 -0.09074 0.5191 -0.0926 0.52708 -0.09537 C 0.54062 -0.09445 0.55451 -0.09468 0.56823 -0.09306 C 0.5717 -0.0926 0.57847 -0.08866 0.57847 -0.08866 C 0.58976 -0.08959 0.60156 -0.08843 0.61285 -0.09098 C 0.63385 -0.09607 0.61649 -0.09746 0.62639 -0.10394 C 0.63194 -0.10764 0.64253 -0.11273 0.64861 -0.11482 C 0.65816 -0.12269 0.64948 -0.11667 0.66406 -0.1213 C 0.66753 -0.12223 0.6743 -0.12547 0.6743 -0.12547 C 0.68576 -0.13542 0.68854 -0.13172 0.70521 -0.1301 C 0.71684 -0.12709 0.72778 -0.12269 0.73924 -0.11898 C 0.74514 -0.09769 0.74253 -0.07061 0.73246 -0.05209 C 0.73299 -0.0338 0.73281 -0.01574 0.7342 0.00231 C 0.73472 0.00902 0.74444 0.01759 0.74444 0.01782 C 0.74635 0.02477 0.74948 0.02986 0.75139 0.03703 C 0.75174 0.05509 0.75295 0.07314 0.75295 0.0912 C 0.75295 0.09537 0.75312 0.10023 0.75139 0.10416 C 0.75035 0.10625 0.74792 0.10555 0.74618 0.10648 C 0.73698 0.10555 0.72778 0.10671 0.71875 0.10416 C 0.7033 0.1 0.72274 0.09375 0.70851 0.1 C 0.7092 0.10208 0.70955 0.10439 0.71024 0.10648 C 0.71128 0.10856 0.71285 0.11041 0.71371 0.11296 C 0.72014 0.13194 0.71892 0.13935 0.7342 0.15185 C 0.73524 0.15416 0.73628 0.15648 0.7375 0.15833 C 0.73958 0.16157 0.74444 0.16713 0.74444 0.16736 C 0.74844 0.18171 0.74392 0.16389 0.74774 0.18865 C 0.74913 0.19676 0.75139 0.20463 0.75295 0.21273 C 0.75382 0.21713 0.75538 0.22152 0.75642 0.22569 C 0.75712 0.22801 0.75816 0.23217 0.75816 0.2324 C 0.75764 0.25231 0.75816 0.27268 0.75642 0.29282 C 0.75417 0.32129 0.69844 0.31458 0.69653 0.31458 C 0.70868 0.33703 0.7026 0.35671 0.7 0.38842 C 0.69983 0.39074 0.68958 0.40162 0.68802 0.40347 C 0.68038 0.41157 0.67917 0.41551 0.66927 0.41875 C 0.66649 0.42176 0.66285 0.42384 0.66059 0.42731 C 0.65937 0.42916 0.6599 0.43194 0.65903 0.43402 C 0.65746 0.43703 0.65243 0.44074 0.65035 0.44236 C 0.64566 0.45139 0.64288 0.45972 0.63837 0.46828 C 0.63889 0.49537 0.6401 0.52199 0.6401 0.54861 C 0.6401 0.55902 0.6408 0.56944 0.63837 0.57916 C 0.63698 0.58426 0.62882 0.59097 0.62465 0.59421 C 0.6158 0.61111 0.61128 0.60463 0.59219 0.60301 C 0.58299 0.6 0.57396 0.59791 0.56476 0.59421 C 0.56302 0.59352 0.56146 0.59282 0.55972 0.59213 C 0.55799 0.59143 0.55451 0.59004 0.55451 0.59027 C 0.5441 0.57639 0.52101 0.57824 0.50833 0.57708 C 0.48576 0.57847 0.47656 0.56828 0.47066 0.59004 C 0.45295 0.5824 0.46337 0.58194 0.45885 0.60949 C 0.45816 0.61203 0.45625 0.61365 0.45503 0.61597 C 0.45069 0.63426 0.45712 0.61203 0.45017 0.62685 C 0.44444 0.63865 0.45399 0.62893 0.44323 0.63773 C 0.43941 0.64444 0.43698 0.64814 0.43142 0.65277 C 0.37309 0.65046 0.39392 0.65787 0.36649 0.64606 C 0.35538 0.64166 0.35226 0.62893 0.3441 0.62037 C 0.3401 0.61597 0.33212 0.6074 0.33212 0.60764 C 0.32986 0.59791 0.32691 0.59838 0.32187 0.59213 C 0.31528 0.56551 0.32552 0.60347 0.31667 0.58102 C 0.3125 0.57083 0.31059 0.55926 0.30642 0.54861 C 0.2993 0.53078 0.28524 0.51967 0.27222 0.50972 C 0.26146 0.50162 0.25799 0.49722 0.24653 0.49236 C 0.22934 0.48518 0.21024 0.49097 0.19184 0.49027 C 0.17882 0.4868 0.16649 0.48148 0.15417 0.475 C 0.14774 0.47152 0.14896 0.47453 0.14219 0.46828 C 0.13507 0.46203 0.12917 0.45301 0.1217 0.44699 C 0.11944 0.43773 0.11406 0.43102 0.10972 0.42291 C 0.10885 0.42083 0.10885 0.41852 0.10799 0.41643 C 0.10555 0.40972 0.10208 0.4037 0.09948 0.39699 C 0.0967 0.38958 0.09635 0.3824 0.09271 0.37523 C 0.0908 0.36597 0.08715 0.35995 0.0842 0.35139 C 0.07847 0.33541 0.08229 0.34213 0.07899 0.32731 C 0.07552 0.31134 0.07639 0.31875 0.07205 0.30578 C 0.07049 0.30092 0.07049 0.29537 0.06875 0.29074 C 0.06788 0.28889 0.06615 0.28796 0.06528 0.28634 C 0.06128 0.28009 0.05885 0.27314 0.05503 0.26689 C 0.04983 0.25856 0.04809 0.24907 0.04305 0.24051 C 0.0401 0.22986 0.03611 0.22546 0.02934 0.21689 C 0.02778 0.21527 0.02726 0.2125 0.02587 0.21041 C 0.02118 0.20347 0.01562 0.19745 0.01059 0.19074 C 0.00903 0.18912 0.00868 0.18634 0.00712 0.18449 C 0.00573 0.18264 0.00365 0.18171 0.00208 0.18009 C -0.01007 0.16666 -0.01424 0.15926 -0.02882 0.14977 C -0.03958 0.12963 -0.02326 0.10463 -0.01007 0.09328 C -0.00833 0.09004 -0.00313 0.08426 -0.00313 0.08009 " pathEditMode="relative" rAng="0" ptsTypes="fffffffffffffffffffffffffffffffffffffffffffffffffffffffffffffffffffffffffffffffffffffffffffffffffffffA">
                                      <p:cBhvr>
                                        <p:cTn id="11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00" y="27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214282" y="793560"/>
            <a:ext cx="8715436" cy="5447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Задание № 1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>
                  <a:lumMod val="8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Р</a:t>
            </a:r>
            <a:r>
              <a:rPr kumimoji="0" lang="uk-UA" sz="3600" b="0" i="1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абота</a:t>
            </a:r>
            <a:r>
              <a:rPr kumimoji="0" lang="uk-UA" sz="3600" b="0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 на </a:t>
            </a:r>
            <a:r>
              <a:rPr kumimoji="0" lang="uk-UA" sz="3600" b="0" i="1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контурной</a:t>
            </a:r>
            <a:r>
              <a:rPr kumimoji="0" lang="uk-UA" sz="3600" b="0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uk-UA" sz="3600" b="0" i="1" u="none" strike="noStrike" cap="none" normalizeH="0" baseline="0" dirty="0" err="1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карте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: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i="1" dirty="0" smtClean="0">
              <a:solidFill>
                <a:schemeClr val="accent1">
                  <a:lumMod val="20000"/>
                  <a:lumOff val="80000"/>
                </a:schemeClr>
              </a:solidFill>
              <a:latin typeface="Arial" pitchFamily="34" charset="0"/>
              <a:ea typeface="Times New Roman" pitchFamily="18" charset="0"/>
            </a:endParaRPr>
          </a:p>
          <a:p>
            <a:pPr marL="514350" lvl="0" indent="-514350" eaLnBrk="0" fontAlgn="base" hangingPunct="0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Обведите </a:t>
            </a:r>
            <a:r>
              <a:rPr lang="ru-RU" sz="3200" dirty="0">
                <a:latin typeface="Arial" pitchFamily="34" charset="0"/>
                <a:ea typeface="Times New Roman" pitchFamily="18" charset="0"/>
              </a:rPr>
              <a:t>линию нулевого </a:t>
            </a:r>
            <a:r>
              <a:rPr lang="ru-RU" sz="3200" dirty="0" smtClean="0">
                <a:latin typeface="Arial" pitchFamily="34" charset="0"/>
                <a:ea typeface="Times New Roman" pitchFamily="18" charset="0"/>
              </a:rPr>
              <a:t>меридиана </a:t>
            </a:r>
            <a:r>
              <a:rPr lang="ru-RU" sz="3200" dirty="0" smtClean="0">
                <a:solidFill>
                  <a:srgbClr val="0070C0"/>
                </a:solidFill>
                <a:latin typeface="Arial" pitchFamily="34" charset="0"/>
                <a:ea typeface="Times New Roman" pitchFamily="18" charset="0"/>
              </a:rPr>
              <a:t>синим </a:t>
            </a:r>
            <a:r>
              <a:rPr lang="ru-RU" sz="3200" dirty="0">
                <a:solidFill>
                  <a:srgbClr val="0070C0"/>
                </a:solidFill>
                <a:latin typeface="Arial" pitchFamily="34" charset="0"/>
                <a:ea typeface="Times New Roman" pitchFamily="18" charset="0"/>
              </a:rPr>
              <a:t>цветом  </a:t>
            </a:r>
            <a:r>
              <a:rPr lang="ru-RU" sz="3200" dirty="0">
                <a:latin typeface="Arial" pitchFamily="34" charset="0"/>
                <a:ea typeface="Times New Roman" pitchFamily="18" charset="0"/>
              </a:rPr>
              <a:t>,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а </a:t>
            </a:r>
            <a:r>
              <a:rPr lang="ru-RU" sz="3200" dirty="0">
                <a:latin typeface="Arial" pitchFamily="34" charset="0"/>
                <a:ea typeface="Times New Roman" pitchFamily="18" charset="0"/>
              </a:rPr>
              <a:t>– </a:t>
            </a:r>
            <a:r>
              <a:rPr lang="ru-RU" sz="3200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красным цветом </a:t>
            </a:r>
            <a:r>
              <a:rPr lang="ru-RU" sz="3200" dirty="0">
                <a:latin typeface="Arial" pitchFamily="34" charset="0"/>
                <a:ea typeface="Times New Roman" pitchFamily="18" charset="0"/>
              </a:rPr>
              <a:t>линию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экватора.</a:t>
            </a: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lang="ru-RU" sz="3200" dirty="0" smtClean="0"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Обозначьте границу между Европой и Азией.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Times New Roman" pitchFamily="18" charset="0"/>
              <a:cs typeface="Arial" panose="020B0604020202020204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2.  Подпишите крайние точки материка</a:t>
            </a:r>
            <a:endParaRPr lang="ru-RU" sz="3200" b="1" i="1" dirty="0">
              <a:solidFill>
                <a:schemeClr val="accent1">
                  <a:lumMod val="20000"/>
                  <a:lumOff val="80000"/>
                </a:schemeClr>
              </a:solidFill>
              <a:latin typeface="Arial" panose="020B0604020202020204" pitchFamily="34" charset="0"/>
              <a:ea typeface="Times New Roman" pitchFamily="18" charset="0"/>
              <a:cs typeface="Arial" panose="020B0604020202020204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3. Подпишите океаны омывающие   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    материк  Евразию.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229600" cy="928670"/>
          </a:xfrm>
        </p:spPr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Ответьте на вопросы: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3286148"/>
          </a:xfrm>
        </p:spPr>
        <p:txBody>
          <a:bodyPr>
            <a:normAutofit/>
          </a:bodyPr>
          <a:lstStyle/>
          <a:p>
            <a:pPr lvl="0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Что было главным на уроке?</a:t>
            </a:r>
          </a:p>
          <a:p>
            <a:pPr lvl="0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Что нового узнали на уроке?</a:t>
            </a:r>
          </a:p>
          <a:p>
            <a:pPr lvl="0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Что вызвало наибольшее затруднения: работа с контурной картой, тест, работа по заданиям?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«Рефлексивный экран»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1520" y="1722437"/>
            <a:ext cx="4396680" cy="4802907"/>
          </a:xfrm>
        </p:spPr>
        <p:txBody>
          <a:bodyPr>
            <a:normAutofit fontScale="92500" lnSpcReduction="20000"/>
          </a:bodyPr>
          <a:lstStyle/>
          <a:p>
            <a:r>
              <a:rPr lang="ru-RU" sz="3000" dirty="0" smtClean="0"/>
              <a:t>1</a:t>
            </a:r>
            <a:r>
              <a:rPr lang="ru-RU" sz="3000" dirty="0"/>
              <a:t>. сегодня я узнал…</a:t>
            </a:r>
          </a:p>
          <a:p>
            <a:r>
              <a:rPr lang="ru-RU" sz="3000" dirty="0"/>
              <a:t>2. было интересно…</a:t>
            </a:r>
          </a:p>
          <a:p>
            <a:r>
              <a:rPr lang="ru-RU" sz="3000" dirty="0"/>
              <a:t>3. было трудно…</a:t>
            </a:r>
          </a:p>
          <a:p>
            <a:r>
              <a:rPr lang="ru-RU" sz="3000" dirty="0"/>
              <a:t>4. я выполнял задания…</a:t>
            </a:r>
          </a:p>
          <a:p>
            <a:r>
              <a:rPr lang="ru-RU" sz="3000" dirty="0"/>
              <a:t>5. я понял, что…</a:t>
            </a:r>
          </a:p>
          <a:p>
            <a:r>
              <a:rPr lang="ru-RU" sz="3000" dirty="0"/>
              <a:t>6. теперь я могу…</a:t>
            </a:r>
          </a:p>
          <a:p>
            <a:r>
              <a:rPr lang="ru-RU" sz="3000" dirty="0"/>
              <a:t>7. я почувствовал, что…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427984" y="1722437"/>
            <a:ext cx="4608512" cy="4514875"/>
          </a:xfrm>
        </p:spPr>
        <p:txBody>
          <a:bodyPr>
            <a:normAutofit fontScale="92500" lnSpcReduction="20000"/>
          </a:bodyPr>
          <a:lstStyle/>
          <a:p>
            <a:r>
              <a:rPr lang="ru-RU" sz="3000" dirty="0"/>
              <a:t>8. я приобрел…</a:t>
            </a:r>
          </a:p>
          <a:p>
            <a:r>
              <a:rPr lang="ru-RU" sz="3000" dirty="0"/>
              <a:t>9. я научился…</a:t>
            </a:r>
          </a:p>
          <a:p>
            <a:r>
              <a:rPr lang="ru-RU" sz="3000" dirty="0"/>
              <a:t>10. у меня получилось …</a:t>
            </a:r>
          </a:p>
          <a:p>
            <a:r>
              <a:rPr lang="ru-RU" sz="3000" dirty="0"/>
              <a:t>11. я смог…</a:t>
            </a:r>
          </a:p>
          <a:p>
            <a:r>
              <a:rPr lang="ru-RU" sz="3000" dirty="0"/>
              <a:t>12. я попробую…</a:t>
            </a:r>
          </a:p>
          <a:p>
            <a:r>
              <a:rPr lang="ru-RU" sz="3000" dirty="0"/>
              <a:t>13. меня удивило…</a:t>
            </a:r>
          </a:p>
          <a:p>
            <a:r>
              <a:rPr lang="ru-RU" sz="3000" dirty="0"/>
              <a:t>14. урок дал мне для жизни…</a:t>
            </a:r>
          </a:p>
          <a:p>
            <a:r>
              <a:rPr lang="ru-RU" sz="3000" dirty="0"/>
              <a:t>15. </a:t>
            </a:r>
            <a:r>
              <a:rPr lang="ru-RU" sz="3000" dirty="0" smtClean="0"/>
              <a:t>мне захотелось</a:t>
            </a:r>
            <a:r>
              <a:rPr lang="ru-RU" sz="3000" dirty="0"/>
              <a:t>…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0726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1500174"/>
            <a:ext cx="871543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Зелёным цветом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– всё сделал сам(а) </a:t>
            </a:r>
          </a:p>
          <a:p>
            <a:pPr>
              <a:buNone/>
            </a:pPr>
            <a:r>
              <a:rPr lang="ru-RU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Жёлтым цветом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– сделал сам(а), но были затруднения</a:t>
            </a:r>
          </a:p>
          <a:p>
            <a:pPr>
              <a:buNone/>
            </a:pP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Красным цветом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– мне помогали учитель,  одноклассники</a:t>
            </a:r>
          </a:p>
          <a:p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57224" y="1"/>
            <a:ext cx="750099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i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Раскрась флаг корабля</a:t>
            </a:r>
            <a:r>
              <a:rPr lang="en-US" sz="4800" b="1" i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4800" i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i="1" dirty="0" smtClean="0">
                <a:solidFill>
                  <a:schemeClr val="accent4"/>
                </a:solidFill>
              </a:rPr>
              <a:t/>
            </a:r>
            <a:br>
              <a:rPr lang="ru-RU" sz="4800" i="1" dirty="0" smtClean="0">
                <a:solidFill>
                  <a:schemeClr val="accent4"/>
                </a:solidFill>
              </a:rPr>
            </a:br>
            <a:endParaRPr lang="ru-RU" sz="4800" i="1" dirty="0">
              <a:solidFill>
                <a:schemeClr val="accent4"/>
              </a:solidFill>
            </a:endParaRPr>
          </a:p>
        </p:txBody>
      </p:sp>
      <p:pic>
        <p:nvPicPr>
          <p:cNvPr id="4" name="Picture 4" descr="F:\Документы на F\Сеть творческих учителей\Приемы работ с презентациями\Анимашки\Risunki gif collekciya\Risunki gif\тр 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40" y="4214818"/>
            <a:ext cx="1920883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Домашнее задание: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28802"/>
            <a:ext cx="8472518" cy="4197361"/>
          </a:xfrm>
        </p:spPr>
        <p:txBody>
          <a:bodyPr/>
          <a:lstStyle/>
          <a:p>
            <a:pPr>
              <a:buNone/>
            </a:pPr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Всем: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параграф 51с. 213 – 216 прочитать</a:t>
            </a:r>
          </a:p>
          <a:p>
            <a:pPr>
              <a:buNone/>
            </a:pPr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По желанию: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Составить экскурсию по материку Евразия.</a:t>
            </a: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F:\Документы на F\Сеть творческих учителей\Приемы работ с презентациями\Анимашки\Risunki gif collekciya\Risunki gif\тр 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30" y="285728"/>
            <a:ext cx="1920883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Определить   географическое положение  Евразии, познакомиться с историей исследования и материка.</a:t>
            </a:r>
          </a:p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4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3571876"/>
            <a:ext cx="850112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*  </a:t>
            </a:r>
            <a:r>
              <a:rPr lang="ru-RU" sz="3200" i="1" dirty="0" smtClean="0"/>
              <a:t>Познакомить учащихся с представлением о Евразии.</a:t>
            </a:r>
          </a:p>
          <a:p>
            <a:r>
              <a:rPr lang="ru-RU" sz="3200" b="1" i="1" dirty="0" smtClean="0"/>
              <a:t>*</a:t>
            </a:r>
            <a:r>
              <a:rPr lang="ru-RU" sz="3200" i="1" dirty="0" smtClean="0"/>
              <a:t> Объяснить влияние размеров на природные особенности.</a:t>
            </a:r>
          </a:p>
          <a:p>
            <a:r>
              <a:rPr lang="ru-RU" sz="3200" b="1" i="1" dirty="0" smtClean="0"/>
              <a:t>* </a:t>
            </a:r>
            <a:r>
              <a:rPr lang="ru-RU" sz="3200" i="1" dirty="0" smtClean="0"/>
              <a:t>Назвать имена путешественников и исследователей континента. 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14" y="485964"/>
            <a:ext cx="8972164" cy="631752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43608" y="116632"/>
            <a:ext cx="69847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Евразия занимает 1/3 всей суши. Площадь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54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млн.км</a:t>
            </a:r>
            <a:r>
              <a:rPr lang="ru-RU" baseline="30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4" descr="Географическое положение Еврази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3168" y="980727"/>
            <a:ext cx="8831320" cy="532859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 flipH="1">
            <a:off x="323528" y="188641"/>
            <a:ext cx="87859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Европа 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происходит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ассирийского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эреб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— «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Азия — от 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асу — «восток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лим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2238"/>
            <a:ext cx="9144000" cy="661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520207" y="-142900"/>
            <a:ext cx="8229600" cy="1422584"/>
          </a:xfrm>
        </p:spPr>
        <p:txBody>
          <a:bodyPr/>
          <a:lstStyle/>
          <a:p>
            <a:r>
              <a:rPr lang="ru-RU" dirty="0"/>
              <a:t>Исследователи Евразии.</a:t>
            </a: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539750" y="1071546"/>
            <a:ext cx="431800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i="1" dirty="0" smtClean="0"/>
              <a:t>Семенов-Тян-Шанский </a:t>
            </a:r>
            <a:endParaRPr lang="ru-RU" sz="2400" dirty="0"/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 flipH="1">
            <a:off x="9001155" y="1700213"/>
            <a:ext cx="4571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ru-RU" sz="2400" b="1" i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857752" y="1071546"/>
            <a:ext cx="22145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2">
                    <a:shade val="85000"/>
                    <a:satMod val="150000"/>
                  </a:schemeClr>
                </a:solidFill>
              </a:rPr>
              <a:t>(1827-1914).</a:t>
            </a:r>
            <a:endParaRPr lang="ru-RU" sz="2400" b="1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907" y="1581246"/>
            <a:ext cx="7931224" cy="51751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57224" y="357166"/>
            <a:ext cx="78581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tx2">
                    <a:shade val="85000"/>
                    <a:satMod val="150000"/>
                  </a:schemeClr>
                </a:solidFill>
              </a:rPr>
              <a:t>           </a:t>
            </a:r>
            <a:r>
              <a:rPr lang="ru-RU" sz="3200" dirty="0" err="1" smtClean="0">
                <a:solidFill>
                  <a:schemeClr val="tx2">
                    <a:shade val="85000"/>
                    <a:satMod val="150000"/>
                  </a:schemeClr>
                </a:solidFill>
              </a:rPr>
              <a:t>Н.П.Пржевальский</a:t>
            </a:r>
            <a:r>
              <a:rPr lang="ru-RU" sz="3200" dirty="0" smtClean="0">
                <a:solidFill>
                  <a:schemeClr val="tx2">
                    <a:shade val="85000"/>
                    <a:satMod val="150000"/>
                  </a:schemeClr>
                </a:solidFill>
              </a:rPr>
              <a:t> (1839 - 1888)</a:t>
            </a:r>
            <a:endParaRPr lang="ru-RU" sz="32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0179" y="3999077"/>
            <a:ext cx="5588527" cy="293216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9441" y="1014781"/>
            <a:ext cx="5668888" cy="317767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6337" y="935280"/>
            <a:ext cx="2595876" cy="347027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3098" y="4181946"/>
            <a:ext cx="4078229" cy="267532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713234"/>
          </a:xfrm>
        </p:spPr>
        <p:txBody>
          <a:bodyPr>
            <a:normAutofit/>
          </a:bodyPr>
          <a:lstStyle/>
          <a:p>
            <a:r>
              <a:rPr lang="ru-RU" sz="3200" dirty="0" smtClean="0"/>
              <a:t>                                                   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6632"/>
            <a:ext cx="9001000" cy="6338176"/>
          </a:xfrm>
        </p:spPr>
        <p:txBody>
          <a:bodyPr/>
          <a:lstStyle/>
          <a:p>
            <a:r>
              <a:rPr lang="ru-RU" dirty="0"/>
              <a:t>Пётр Кузьмич Козлов (1863-1935)- </a:t>
            </a:r>
            <a:r>
              <a:rPr lang="ru-RU" sz="2800" i="1" dirty="0"/>
              <a:t>русский военный географ, путешественник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191" y="1168083"/>
            <a:ext cx="2376264" cy="332810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592" y="3934120"/>
            <a:ext cx="6139831" cy="290587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6545" y="1176220"/>
            <a:ext cx="5544616" cy="2984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851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1618</TotalTime>
  <Words>315</Words>
  <Application>Microsoft Office PowerPoint</Application>
  <PresentationFormat>Экран (4:3)</PresentationFormat>
  <Paragraphs>67</Paragraphs>
  <Slides>14</Slides>
  <Notes>12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Arial</vt:lpstr>
      <vt:lpstr>Calibri</vt:lpstr>
      <vt:lpstr>Century Gothic</vt:lpstr>
      <vt:lpstr>Times New Roman</vt:lpstr>
      <vt:lpstr>Verdana</vt:lpstr>
      <vt:lpstr>Wingdings 2</vt:lpstr>
      <vt:lpstr>Яркая</vt:lpstr>
      <vt:lpstr>Презентация PowerPoint</vt:lpstr>
      <vt:lpstr>Цель:</vt:lpstr>
      <vt:lpstr>Презентация PowerPoint</vt:lpstr>
      <vt:lpstr>Презентация PowerPoint</vt:lpstr>
      <vt:lpstr>Презентация PowerPoint</vt:lpstr>
      <vt:lpstr>Презентация PowerPoint</vt:lpstr>
      <vt:lpstr>Исследователи Евразии.</vt:lpstr>
      <vt:lpstr>Презентация PowerPoint</vt:lpstr>
      <vt:lpstr>                                                   </vt:lpstr>
      <vt:lpstr>Презентация PowerPoint</vt:lpstr>
      <vt:lpstr>Ответьте на вопросы:</vt:lpstr>
      <vt:lpstr>«Рефлексивный экран» </vt:lpstr>
      <vt:lpstr>Презентация PowerPoint</vt:lpstr>
      <vt:lpstr>Домашнее задание: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SamLab.ws</dc:creator>
  <cp:lastModifiedBy>Пользователь</cp:lastModifiedBy>
  <cp:revision>141</cp:revision>
  <dcterms:created xsi:type="dcterms:W3CDTF">2011-03-28T10:32:58Z</dcterms:created>
  <dcterms:modified xsi:type="dcterms:W3CDTF">2024-03-25T10:09:34Z</dcterms:modified>
</cp:coreProperties>
</file>