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4" r:id="rId7"/>
    <p:sldId id="263" r:id="rId8"/>
    <p:sldId id="265" r:id="rId9"/>
    <p:sldId id="266" r:id="rId10"/>
    <p:sldId id="268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0" r:id="rId23"/>
    <p:sldId id="279" r:id="rId24"/>
    <p:sldId id="282" r:id="rId25"/>
    <p:sldId id="281" r:id="rId26"/>
    <p:sldId id="283" r:id="rId27"/>
    <p:sldId id="284" r:id="rId28"/>
    <p:sldId id="285" r:id="rId29"/>
    <p:sldId id="259" r:id="rId30"/>
    <p:sldId id="26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2148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CB1063AF-ABF7-466E-8EB1-8C9A88900B2A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65627B0-EEEC-4D17-9C98-A703AF65E6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4.&#1041;&#1072;&#1083;&#1072;&#1083;&#1072;&#1081;&#1082;&#1072;-&#1042;&#1086;&#1087;&#1088;&#1086;&#1089;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4-4.&#1041;&#1072;&#1083;&#1072;&#1083;&#1081;&#1082;&#1072;-&#1054;&#1090;&#1074;&#1077;&#1090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5.&#1042;&#1072;&#1083;&#1090;&#1086;&#1088;&#1085;&#1072;-&#1042;&#1086;&#1087;&#1088;&#1086;&#1089;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5-5.&#1042;&#1072;&#1083;&#1090;&#1086;&#1088;&#1085;&#1072;-&#1054;&#1090;&#1074;&#1077;&#1090;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6.&#1043;&#1080;&#1090;&#1072;&#1088;&#1072;-&#1042;&#1086;&#1087;&#1088;&#1086;&#1089;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6-6.&#1043;&#1080;&#1090;&#1072;&#1088;&#1072;-&#1054;&#1090;&#1074;&#1077;&#1090;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7.&#1043;&#1091;&#1089;&#1083;&#1080;-&#1042;&#1086;&#1087;&#1088;&#1086;&#1089;.mp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7-7.&#1043;&#1091;&#1089;&#1083;&#1080;-&#1054;&#1090;&#1074;&#1077;&#1090;.mp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8.&#1054;&#1088;&#1075;&#1072;&#1085;-&#1042;&#1086;&#1087;&#1088;&#1086;&#1089;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8-8.&#1054;&#1088;&#1075;&#1072;&#1085;-&#1054;&#1090;&#1074;&#1077;&#1090;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9.&#1057;&#1072;&#1082;&#1089;&#1086;&#1092;&#1086;&#1085;-&#1042;&#1086;&#1087;&#1088;&#1086;&#1089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9-9.&#1057;&#1072;&#1082;&#1089;&#1086;&#1092;&#1086;&#1085;-&#1054;&#1090;&#1074;&#1077;&#1090;.mp4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10.&#1057;&#1080;&#1085;&#1090;&#1077;&#1079;&#1072;&#1090;&#1086;&#1088;-&#1042;&#1086;&#1087;&#1088;&#1086;&#1089;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10-10.&#1057;&#1080;&#1085;&#1090;&#1077;&#1079;&#1072;&#1090;&#1086;&#1088;-&#1054;&#1090;&#1074;&#1077;&#1090;.mp4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11.&#1058;&#1088;&#1091;&#1073;&#1072;-&#1042;&#1086;&#1087;&#1088;&#1086;&#1089;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11-11.&#1058;&#1088;&#1091;&#1073;&#1072;-&#1054;&#1090;&#1074;&#1077;&#1090;.mp4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12.&#1060;&#1086;&#1088;&#1090;&#1077;&#1087;&#1080;&#1072;&#1085;&#1086;-&#1042;&#1086;&#1087;&#1088;&#1086;&#1089;.mp4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12-12.&#1060;&#1086;&#1088;&#1090;&#1077;&#1087;&#1080;&#1072;&#1085;&#1086;-&#1054;&#1090;&#1074;&#1077;&#1090;.mp4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13.&#1052;&#1054;&#1051;&#1054;&#1044;&#1062;&#1067;.mp4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1.&#1057;&#1082;&#1088;&#1080;&#1087;&#1082;&#1072;-&#1042;&#1086;&#1087;&#1088;&#1086;&#1089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1-1.&#1057;&#1082;&#1088;&#1080;&#1087;&#1082;&#1072;-&#1054;&#1090;&#1074;&#1077;&#1090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2.&#1041;&#1072;&#1088;&#1072;&#1073;&#1072;&#1085;-&#1042;&#1086;&#1087;&#1088;&#1086;&#1089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2-2.&#1041;&#1072;&#1088;&#1072;&#1073;&#1072;&#1085;-&#1054;&#1090;&#1074;&#1077;&#1090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3.&#1040;&#1082;&#1082;&#1086;&#1088;&#1076;&#1077;&#1086;&#1085;-&#1042;&#1086;&#1087;&#1088;&#1086;&#1089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F:\3-3.&#1040;&#1082;&#1082;&#1086;&#1088;&#1076;&#1077;&#1086;&#1085;-&#1054;&#1090;&#1074;&#1077;&#1090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-675456"/>
            <a:ext cx="8280920" cy="2868168"/>
          </a:xfrm>
        </p:spPr>
        <p:txBody>
          <a:bodyPr/>
          <a:lstStyle/>
          <a:p>
            <a:pPr algn="l"/>
            <a:r>
              <a:rPr lang="ru-RU" sz="3500" dirty="0" smtClean="0"/>
              <a:t>«Волшебный мир музыки»</a:t>
            </a:r>
            <a:endParaRPr lang="ru-RU" sz="35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2780928"/>
            <a:ext cx="5114778" cy="1101248"/>
          </a:xfrm>
        </p:spPr>
        <p:txBody>
          <a:bodyPr/>
          <a:lstStyle/>
          <a:p>
            <a:r>
              <a:rPr lang="ru-RU" dirty="0" smtClean="0"/>
              <a:t>Игра-викторина</a:t>
            </a:r>
            <a:endParaRPr lang="ru-RU" dirty="0"/>
          </a:p>
        </p:txBody>
      </p:sp>
      <p:pic>
        <p:nvPicPr>
          <p:cNvPr id="13314" name="Picture 2" descr="https://mobimg.b-cdn.net/v3/fetch/c4/c4867bafc00a0ba7470c8c1a19bbce3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356992"/>
            <a:ext cx="4896544" cy="32778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4.Балалайка-Вопрос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19" y="1268760"/>
            <a:ext cx="7680853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4-4.Балалйка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19" y="1484784"/>
            <a:ext cx="7680853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5.Валторна-Вопрос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412776"/>
            <a:ext cx="780886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5-5.Валторна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412776"/>
            <a:ext cx="780886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2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6.Гитара-Вопрос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1" y="1340768"/>
            <a:ext cx="7808867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6-6.Гитара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124744"/>
            <a:ext cx="7680853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7.Гусли-Вопрос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268760"/>
            <a:ext cx="780886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7-7.Гусли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124744"/>
            <a:ext cx="7808867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8.Орган-Вопрос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268760"/>
            <a:ext cx="780886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8-8.Орган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07504" y="1196752"/>
            <a:ext cx="7928620" cy="44598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Музыкальная разминка</a:t>
            </a:r>
            <a:endParaRPr lang="ru-RU" dirty="0"/>
          </a:p>
        </p:txBody>
      </p:sp>
      <p:pic>
        <p:nvPicPr>
          <p:cNvPr id="14342" name="Picture 6" descr="https://cdn.culture.ru/images/dcd1e278-8c4e-5874-a354-21b3a037a9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222529" cy="46685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9.Саксофон-Вопрос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196752"/>
            <a:ext cx="7640588" cy="4297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9-9.Саксофон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484784"/>
            <a:ext cx="7680852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9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10.Синтезатор-Вопрос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19" y="1268760"/>
            <a:ext cx="7680853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10-10.Синтезатор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1" y="1340768"/>
            <a:ext cx="7808867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11.Труба-Вопрос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24744"/>
            <a:ext cx="780886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11-11.Труба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96752"/>
            <a:ext cx="7808867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12.Фортепиано-Вопрос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24744"/>
            <a:ext cx="780886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12-12.Фортепиано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1" y="1196752"/>
            <a:ext cx="7808867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13.МОЛОДЦЫ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96752"/>
            <a:ext cx="7808867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"Музыкальные загадки"</a:t>
            </a:r>
            <a:endParaRPr lang="ru-RU" dirty="0"/>
          </a:p>
        </p:txBody>
      </p:sp>
      <p:pic>
        <p:nvPicPr>
          <p:cNvPr id="17410" name="Picture 2" descr="https://muz-rukdou.ru/_fr/26/73536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7379291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11243592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«Знатоки  музыкальных инструментов»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5362" name="Picture 2" descr="https://trikky.ru/wp-content/blogs.dir/1/files/2015/08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073708"/>
            <a:ext cx="6761890" cy="38035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   "Угадай мелодию и композитора"</a:t>
            </a:r>
            <a:br>
              <a:rPr lang="ru-RU" sz="3100" dirty="0" smtClean="0"/>
            </a:br>
            <a:endParaRPr lang="ru-RU" sz="3100" dirty="0"/>
          </a:p>
        </p:txBody>
      </p:sp>
      <p:pic>
        <p:nvPicPr>
          <p:cNvPr id="16390" name="Picture 6" descr="Увеличенно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6995680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.Скрипка-Вопрос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412776"/>
            <a:ext cx="6998746" cy="3936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-1.Скрипка-Ответ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340768"/>
            <a:ext cx="7486800" cy="421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.Барабан-Вопрос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980728"/>
            <a:ext cx="7808867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2-2.Барабан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556792"/>
            <a:ext cx="780886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3.Аккордеон-Вопрос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340768"/>
            <a:ext cx="780886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3-3.Аккордеон-Ответ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484784"/>
            <a:ext cx="7808866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120</TotalTime>
  <Words>27</Words>
  <Application>Microsoft Office PowerPoint</Application>
  <PresentationFormat>Экран (4:3)</PresentationFormat>
  <Paragraphs>6</Paragraphs>
  <Slides>30</Slides>
  <Notes>0</Notes>
  <HiddenSlides>0</HiddenSlides>
  <MMClips>25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Изящная</vt:lpstr>
      <vt:lpstr>«Волшебный мир музыки»</vt:lpstr>
      <vt:lpstr>    Музыкальная разминка</vt:lpstr>
      <vt:lpstr> «Знатоки  музыкальных инструментов»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"Музыкальные загадки"</vt:lpstr>
      <vt:lpstr>   "Угадай мелодию и композитора" 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«Волшебный мир музыки»</dc:title>
  <dc:creator>ЦДТ</dc:creator>
  <cp:lastModifiedBy>Антон</cp:lastModifiedBy>
  <cp:revision>17</cp:revision>
  <dcterms:created xsi:type="dcterms:W3CDTF">2023-10-30T09:12:31Z</dcterms:created>
  <dcterms:modified xsi:type="dcterms:W3CDTF">2023-11-07T13:21:10Z</dcterms:modified>
</cp:coreProperties>
</file>