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39" autoAdjust="0"/>
  </p:normalViewPr>
  <p:slideViewPr>
    <p:cSldViewPr>
      <p:cViewPr varScale="1">
        <p:scale>
          <a:sx n="87" d="100"/>
          <a:sy n="87" d="100"/>
        </p:scale>
        <p:origin x="106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8062664" cy="331236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Причины и виды техногенных чрезвычайных ситуаций.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5589240"/>
            <a:ext cx="3103850" cy="117653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Учитель ОБЖ: Барсуков Р.А.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068960"/>
            <a:ext cx="8280920" cy="7920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Классификация РОО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32656"/>
            <a:ext cx="2592288" cy="20162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Предприятия по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изготавлению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ядерного топлива.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260648"/>
            <a:ext cx="2304256" cy="20882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АЭС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60648"/>
            <a:ext cx="2376264" cy="20882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Предприятия по переработке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захаранению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ядерного топлива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293096"/>
            <a:ext cx="1872208" cy="187220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НИИ, имеющие ядерные установки и стенды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4221088"/>
            <a:ext cx="1800200" cy="194421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Транспортные ядерные установки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4221088"/>
            <a:ext cx="1080120" cy="187220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Военные объекты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верх 10"/>
          <p:cNvSpPr/>
          <p:nvPr/>
        </p:nvSpPr>
        <p:spPr>
          <a:xfrm>
            <a:off x="1619672" y="2420888"/>
            <a:ext cx="360040" cy="504056"/>
          </a:xfrm>
          <a:prstGeom prst="upArrow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>
            <a:off x="4572000" y="2420888"/>
            <a:ext cx="504056" cy="504056"/>
          </a:xfrm>
          <a:prstGeom prst="upArrow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>
            <a:off x="7308304" y="2492896"/>
            <a:ext cx="432048" cy="504056"/>
          </a:xfrm>
          <a:prstGeom prst="upArrow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flipH="1">
            <a:off x="1475656" y="3861048"/>
            <a:ext cx="288032" cy="360040"/>
          </a:xfrm>
          <a:prstGeom prst="downArrow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563888" y="3933056"/>
            <a:ext cx="432048" cy="288032"/>
          </a:xfrm>
          <a:prstGeom prst="downArrow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380312" y="3861048"/>
            <a:ext cx="432048" cy="432048"/>
          </a:xfrm>
          <a:prstGeom prst="downArrow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4293096"/>
            <a:ext cx="2160240" cy="187220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Проектные организации, имеющие ядерные установки и стенды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5580112" y="3933056"/>
            <a:ext cx="43204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ЧС на гидродинамических объектах.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5.Oroville_D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46238"/>
            <a:ext cx="8640960" cy="5211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Аварии на гидродинамических объектах связаны с выходом из строя или разрушением гидротехнических сооружений (плотин, дамб, гидроэлектростанций), в результате чего высвобождается большая масса воды.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ЧС на пожароопасных и взрывоопасных объектах.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hihu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646238"/>
            <a:ext cx="8784976" cy="5211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Аварии на пожароопасных и взрывоопасных объектах – пожары, взрывы на объектах добычи, переработки и хранения легковоспламеняющихся горючих и взрывчатых веществ, в шахтах, на подземных и горных выработках.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38337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техногенных катастроф в зависимости от скорости распространения опасности: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Внезапные (взрывы, транспортные аварии…)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Стремительные (пожары, гидродинамические аварии…)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Умеренные (выброс радиоактивных веществ, аварии на коммунальных системах…)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Плавные (аварии на очистных сооружениях …), которые могут длиться достаточно долго (месяцы и годы)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Техногенные ЧС возникают в следствие деятельности человека и заключаются в повреждении, выходе из строя, разрушении технических устройств и сооружений.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техногенных катастроф в зависимости от объекта аварии: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lide-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1" y="2276872"/>
            <a:ext cx="8754438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ЧС на коммунально-энергетических объектах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325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646238"/>
            <a:ext cx="8496944" cy="49323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 ЧС на коммунально-энергетических объектах относят аварии на канализационных системах, очистных сооружениях, тепловых сетях, в системах снабжения питьевой водой и электричеством.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ЧС на химических предприятиях.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Хим.опасност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3" y="1646238"/>
            <a:ext cx="8640960" cy="5211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Авария на химических предприятиях возникают в основном из-за нарушения технологического процесса, небрежного отношения людей к своей работе. В результате аварии возникает выброс(угроза) химически опасных веществ.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ЧС 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радиационно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опасных объектах.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8df8bdcffb36a228be9ab3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646238"/>
            <a:ext cx="8712968" cy="5211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Аварии на </a:t>
            </a:r>
            <a:r>
              <a:rPr lang="ru-RU" dirty="0" err="1" smtClean="0"/>
              <a:t>радиационно</a:t>
            </a:r>
            <a:r>
              <a:rPr lang="ru-RU" dirty="0" smtClean="0"/>
              <a:t> опасных объектах связаны с отказом техники, неправильным хранением и транспортировкой радиационных веществ, ошибками операторов, обслуживающих радиационные объекты.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62</TotalTime>
  <Words>298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Cambria</vt:lpstr>
      <vt:lpstr>Rockwell</vt:lpstr>
      <vt:lpstr>Times New Roman</vt:lpstr>
      <vt:lpstr>Wingdings 2</vt:lpstr>
      <vt:lpstr>Литейная</vt:lpstr>
      <vt:lpstr>Причины и виды техногенных чрезвычайных ситуаций.</vt:lpstr>
      <vt:lpstr>Презентация PowerPoint</vt:lpstr>
      <vt:lpstr>Виды техногенных катастроф в зависимости от объекта аварии: </vt:lpstr>
      <vt:lpstr>ЧС на коммунально-энергетических объектах</vt:lpstr>
      <vt:lpstr>Презентация PowerPoint</vt:lpstr>
      <vt:lpstr>ЧС на химических предприятиях. </vt:lpstr>
      <vt:lpstr>Презентация PowerPoint</vt:lpstr>
      <vt:lpstr>ЧС на радиационно опасных объектах. </vt:lpstr>
      <vt:lpstr>Презентация PowerPoint</vt:lpstr>
      <vt:lpstr>Презентация PowerPoint</vt:lpstr>
      <vt:lpstr>ЧС на гидродинамических объектах. </vt:lpstr>
      <vt:lpstr>Презентация PowerPoint</vt:lpstr>
      <vt:lpstr>ЧС на пожароопасных и взрывоопасных объектах.</vt:lpstr>
      <vt:lpstr>Презентация PowerPoint</vt:lpstr>
      <vt:lpstr>Виды техногенных катастроф в зависимости от скорости распространения опасности: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Причины и виды техногенных чрезвычайных ситуаций.</dc:title>
  <dc:creator>Марина</dc:creator>
  <cp:lastModifiedBy>SPORT</cp:lastModifiedBy>
  <cp:revision>9</cp:revision>
  <dcterms:created xsi:type="dcterms:W3CDTF">2022-03-09T20:02:28Z</dcterms:created>
  <dcterms:modified xsi:type="dcterms:W3CDTF">2024-03-25T10:26:33Z</dcterms:modified>
</cp:coreProperties>
</file>