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revisionInfo.xml" ContentType="application/vnd.ms-powerpoint.revisioninfo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5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32767"/>
    </p:ext>
    <p:ext uri="{FD5EFAAD-0ECE-453E-9831-46B23BE46B34}">
      <p15:chartTrackingRefBased xmlns:p15="http://schemas.microsoft.com/office/powerpoint/2012/main" xmlns="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E45E527-88CD-4CFD-AEC9-3E7D85423960}" v="6" dt="2022-03-12T09:51:18.76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14995" autoAdjust="0"/>
    <p:restoredTop sz="94660"/>
  </p:normalViewPr>
  <p:slideViewPr>
    <p:cSldViewPr snapToGrid="0">
      <p:cViewPr varScale="1">
        <p:scale>
          <a:sx n="73" d="100"/>
          <a:sy n="73" d="100"/>
        </p:scale>
        <p:origin x="-624" y="-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microsoft.com/office/2015/10/relationships/revisionInfo" Target="revisionInfo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A86575BE-1413-45B7-9A6C-A43FA117815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42EDC8CA-3392-4132-BBB3-ADA307C961E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0BCD9E82-80BD-4AFD-96EB-5097E6FFED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220D62-57DD-47D1-942E-23DC8F0A7684}" type="datetimeFigureOut">
              <a:rPr lang="ru-RU" smtClean="0"/>
              <a:pPr/>
              <a:t>25.03.2024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D7747650-4B56-42F1-8FDD-8395051426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7D7D674F-B7F9-4D4F-BE1B-5A0669A1F5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69D898-6181-40BF-9D73-D2032EEFC04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150118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0559E203-251E-4186-B7EA-0AEE663F34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xmlns="" id="{DC712EB6-A30B-44BB-8653-4093298AC9C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AE832DCE-6FB8-4981-A74A-C17A76898F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220D62-57DD-47D1-942E-23DC8F0A7684}" type="datetimeFigureOut">
              <a:rPr lang="ru-RU" smtClean="0"/>
              <a:pPr/>
              <a:t>25.03.2024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DA96F14D-1489-4D2F-AA88-8DEA368799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F5B373B4-0194-4D1C-90D7-6ED6DC3AEA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69D898-6181-40BF-9D73-D2032EEFC04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926926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xmlns="" id="{196E2B65-3C67-4B0B-B674-FA7253AD7DC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xmlns="" id="{FCF28E91-E67D-407D-9E1B-387B85D5526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2E43A427-2C86-42A7-900F-C876982D4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220D62-57DD-47D1-942E-23DC8F0A7684}" type="datetimeFigureOut">
              <a:rPr lang="ru-RU" smtClean="0"/>
              <a:pPr/>
              <a:t>25.03.2024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C04E75E7-FDA0-451F-A41E-0F850947D9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42F50DB6-7309-4581-A749-8F8EA570A1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69D898-6181-40BF-9D73-D2032EEFC04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963040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346F8E96-251E-4299-8BBD-402EB72D84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3A418BA8-D234-4F91-BE14-26BD051E1D8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2CE60BF9-A826-4543-AFB4-AD88EB2080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220D62-57DD-47D1-942E-23DC8F0A7684}" type="datetimeFigureOut">
              <a:rPr lang="ru-RU" smtClean="0"/>
              <a:pPr/>
              <a:t>25.03.2024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0ECB636A-AAF8-4025-A365-D90D1A059C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454DC6AC-07A6-4606-9011-91058C1429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69D898-6181-40BF-9D73-D2032EEFC04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237839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FED7AE28-E042-412F-BFA7-435920E9EC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59483187-9EAB-4A82-AB38-4EB20103DA6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C5039726-C408-4B43-AAC4-238E938824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220D62-57DD-47D1-942E-23DC8F0A7684}" type="datetimeFigureOut">
              <a:rPr lang="ru-RU" smtClean="0"/>
              <a:pPr/>
              <a:t>25.03.2024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9AE7EF4A-83B6-4734-B2FE-E18F618524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79FDA814-6411-4CE2-A153-8B7531912A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69D898-6181-40BF-9D73-D2032EEFC04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568632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47C4DCA8-03A2-437E-8362-ACD33F4E6E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0324B0A1-40B8-4A0A-9772-AA7F3906E2F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3297AC8A-2C71-493A-A23B-5BA1FEAABBC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31A6FC2E-DD43-415F-870B-D91DED7ACC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220D62-57DD-47D1-942E-23DC8F0A7684}" type="datetimeFigureOut">
              <a:rPr lang="ru-RU" smtClean="0"/>
              <a:pPr/>
              <a:t>25.03.2024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5CDB48D5-21CF-420B-BF29-8CFB706D31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C61B7424-F4AF-4EE1-BB5A-07771AB7A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69D898-6181-40BF-9D73-D2032EEFC04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714237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65812D78-9758-4486-8A2A-415D1A48B2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1FBC10F5-B434-4A09-8CFD-3D41CA3C310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FEB6B94F-1A08-4612-869E-4D729A4A88B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xmlns="" id="{85F31F1C-9543-44C4-9407-A636DE20749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xmlns="" id="{0892BC9E-569C-4343-B9AC-764D039F0AA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xmlns="" id="{E9575E72-B7EC-4EED-8BC5-7CAB6053D9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220D62-57DD-47D1-942E-23DC8F0A7684}" type="datetimeFigureOut">
              <a:rPr lang="ru-RU" smtClean="0"/>
              <a:pPr/>
              <a:t>25.03.2024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xmlns="" id="{30F2555E-FBF7-4C93-AD92-10794E6C91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xmlns="" id="{B3CDF1FE-2328-4955-9600-456D197F11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69D898-6181-40BF-9D73-D2032EEFC04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723681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186D83B7-D450-42AD-9B98-F52E1E2CC7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xmlns="" id="{503FDD57-AC85-4BCB-997A-9A61ADE6EE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220D62-57DD-47D1-942E-23DC8F0A7684}" type="datetimeFigureOut">
              <a:rPr lang="ru-RU" smtClean="0"/>
              <a:pPr/>
              <a:t>25.03.2024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xmlns="" id="{215B1C3D-15AA-4DC0-AEA2-8C728959C7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xmlns="" id="{7A64416C-20EC-4F44-A5AB-65ABEBDD16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69D898-6181-40BF-9D73-D2032EEFC04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833618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xmlns="" id="{FA6D3ABD-CA78-482F-B013-ADC6FDDAD5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220D62-57DD-47D1-942E-23DC8F0A7684}" type="datetimeFigureOut">
              <a:rPr lang="ru-RU" smtClean="0"/>
              <a:pPr/>
              <a:t>25.03.2024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xmlns="" id="{0752986C-27C0-4960-9042-AC396D09F9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xmlns="" id="{3A43CF75-C61F-4948-AC77-47BC42B335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69D898-6181-40BF-9D73-D2032EEFC04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392311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278E5C76-5F21-49CF-8553-772BDE17BA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B8441198-FAEB-4196-A17A-158892FBEFD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6BC3B4B0-EA60-4C15-9B7B-95478B845B8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66414ADF-E290-4F6D-947D-C37D13D6CD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220D62-57DD-47D1-942E-23DC8F0A7684}" type="datetimeFigureOut">
              <a:rPr lang="ru-RU" smtClean="0"/>
              <a:pPr/>
              <a:t>25.03.2024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D5616DAF-5338-478F-AA24-E42A8B6F55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56157AE3-F20C-4780-B4D4-1A1FE4425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69D898-6181-40BF-9D73-D2032EEFC04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881755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AE566B38-8100-4216-BC1D-DCDB100677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xmlns="" id="{25AE69A6-2AD0-4C6C-9AF5-7E68FE57588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068EFE17-86FE-4BC0-93F2-792E611D6D2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799F9C2A-8A07-449C-83A4-B783D7DA96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220D62-57DD-47D1-942E-23DC8F0A7684}" type="datetimeFigureOut">
              <a:rPr lang="ru-RU" smtClean="0"/>
              <a:pPr/>
              <a:t>25.03.2024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181E7A90-5B21-42DF-B7D8-C7BE26022A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1C9A1FC3-56DE-43EE-864D-CD6E480860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69D898-6181-40BF-9D73-D2032EEFC04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619287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24E984E2-D57C-4341-ADDB-536C1761A0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76D40AE3-A3E5-4110-9CC0-CAFF3BE80C8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55D422A8-A222-432C-8695-AE683A7FE5F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220D62-57DD-47D1-942E-23DC8F0A7684}" type="datetimeFigureOut">
              <a:rPr lang="ru-RU" smtClean="0"/>
              <a:pPr/>
              <a:t>25.03.2024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144681CE-9D39-43EF-BFD8-F299C65C14B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C07FD54E-3135-4094-94CD-12CEB7C8B5A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69D898-6181-40BF-9D73-D2032EEFC04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57257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6" name="Rectangle 7">
            <a:extLst>
              <a:ext uri="{FF2B5EF4-FFF2-40B4-BE49-F238E27FC236}">
                <a16:creationId xmlns:a16="http://schemas.microsoft.com/office/drawing/2014/main" xmlns="" id="{6F5A5072-7B47-4D32-B52A-4EBBF590B8A5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xmlns="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ectangle 9">
            <a:extLst>
              <a:ext uri="{FF2B5EF4-FFF2-40B4-BE49-F238E27FC236}">
                <a16:creationId xmlns:a16="http://schemas.microsoft.com/office/drawing/2014/main" xmlns="" id="{9715DAF0-AE1B-46C9-8A6B-DB2AA05AB91D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 rot="10800000">
            <a:off x="-2" y="-22693"/>
            <a:ext cx="12191999" cy="4374129"/>
          </a:xfrm>
          <a:prstGeom prst="rect">
            <a:avLst/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rgbClr val="000000"/>
              </a:gs>
            </a:gsLst>
            <a:lin ang="15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11">
            <a:extLst>
              <a:ext uri="{FF2B5EF4-FFF2-40B4-BE49-F238E27FC236}">
                <a16:creationId xmlns:a16="http://schemas.microsoft.com/office/drawing/2014/main" xmlns="" id="{6016219D-510E-4184-9090-6D5578A87BD1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 rot="5400000">
            <a:off x="3908719" y="-3931841"/>
            <a:ext cx="4374557" cy="12192000"/>
          </a:xfrm>
          <a:prstGeom prst="rect">
            <a:avLst/>
          </a:prstGeom>
          <a:gradFill>
            <a:gsLst>
              <a:gs pos="40000">
                <a:schemeClr val="accent1">
                  <a:alpha val="0"/>
                </a:schemeClr>
              </a:gs>
              <a:gs pos="100000">
                <a:schemeClr val="accent1">
                  <a:lumMod val="75000"/>
                  <a:alpha val="52000"/>
                </a:schemeClr>
              </a:gs>
            </a:gsLst>
            <a:lin ang="2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Rectangle 13">
            <a:extLst>
              <a:ext uri="{FF2B5EF4-FFF2-40B4-BE49-F238E27FC236}">
                <a16:creationId xmlns:a16="http://schemas.microsoft.com/office/drawing/2014/main" xmlns="" id="{AFF4A713-7B75-4B21-90D7-5AB19547C728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 rot="5400000">
            <a:off x="4136696" y="-3703868"/>
            <a:ext cx="4374128" cy="11736479"/>
          </a:xfrm>
          <a:prstGeom prst="rect">
            <a:avLst/>
          </a:prstGeom>
          <a:gradFill>
            <a:gsLst>
              <a:gs pos="17000">
                <a:schemeClr val="accent1">
                  <a:alpha val="0"/>
                </a:schemeClr>
              </a:gs>
              <a:gs pos="100000">
                <a:srgbClr val="000000">
                  <a:alpha val="37000"/>
                </a:srgb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15">
            <a:extLst>
              <a:ext uri="{FF2B5EF4-FFF2-40B4-BE49-F238E27FC236}">
                <a16:creationId xmlns:a16="http://schemas.microsoft.com/office/drawing/2014/main" xmlns="" id="{DC631C0B-6DA6-4E57-8231-CE32B3434A7E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-5" y="-22690"/>
            <a:ext cx="8542485" cy="4374126"/>
          </a:xfrm>
          <a:prstGeom prst="rect">
            <a:avLst/>
          </a:prstGeom>
          <a:gradFill>
            <a:gsLst>
              <a:gs pos="0">
                <a:schemeClr val="accent1">
                  <a:lumMod val="50000"/>
                  <a:alpha val="0"/>
                </a:schemeClr>
              </a:gs>
              <a:gs pos="100000">
                <a:srgbClr val="000000">
                  <a:alpha val="25000"/>
                </a:srgbClr>
              </a:gs>
            </a:gsLst>
            <a:lin ang="18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Freeform: Shape 17">
            <a:extLst>
              <a:ext uri="{FF2B5EF4-FFF2-40B4-BE49-F238E27FC236}">
                <a16:creationId xmlns:a16="http://schemas.microsoft.com/office/drawing/2014/main" xmlns="" id="{C29501E6-A978-4A61-9689-9085AF97A53A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 rot="12508972">
            <a:off x="5945431" y="-1032053"/>
            <a:ext cx="4990147" cy="4439131"/>
          </a:xfrm>
          <a:custGeom>
            <a:avLst/>
            <a:gdLst>
              <a:gd name="connsiteX0" fmla="*/ 4990147 w 4990147"/>
              <a:gd name="connsiteY0" fmla="*/ 2229378 h 4439131"/>
              <a:gd name="connsiteX1" fmla="*/ 917384 w 4990147"/>
              <a:gd name="connsiteY1" fmla="*/ 4439131 h 4439131"/>
              <a:gd name="connsiteX2" fmla="*/ 910814 w 4990147"/>
              <a:gd name="connsiteY2" fmla="*/ 4434219 h 4439131"/>
              <a:gd name="connsiteX3" fmla="*/ 0 w 4990147"/>
              <a:gd name="connsiteY3" fmla="*/ 2502877 h 4439131"/>
              <a:gd name="connsiteX4" fmla="*/ 2502877 w 4990147"/>
              <a:gd name="connsiteY4" fmla="*/ 0 h 4439131"/>
              <a:gd name="connsiteX5" fmla="*/ 4954904 w 4990147"/>
              <a:gd name="connsiteY5" fmla="*/ 1998460 h 44391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990147" h="4439131">
                <a:moveTo>
                  <a:pt x="4990147" y="2229378"/>
                </a:moveTo>
                <a:lnTo>
                  <a:pt x="917384" y="4439131"/>
                </a:lnTo>
                <a:lnTo>
                  <a:pt x="910814" y="4434219"/>
                </a:lnTo>
                <a:cubicBezTo>
                  <a:pt x="354557" y="3975154"/>
                  <a:pt x="0" y="3280421"/>
                  <a:pt x="0" y="2502877"/>
                </a:cubicBezTo>
                <a:cubicBezTo>
                  <a:pt x="0" y="1120576"/>
                  <a:pt x="1120576" y="0"/>
                  <a:pt x="2502877" y="0"/>
                </a:cubicBezTo>
                <a:cubicBezTo>
                  <a:pt x="3712390" y="0"/>
                  <a:pt x="4721520" y="857941"/>
                  <a:pt x="4954904" y="1998460"/>
                </a:cubicBezTo>
                <a:close/>
              </a:path>
            </a:pathLst>
          </a:custGeom>
          <a:gradFill>
            <a:gsLst>
              <a:gs pos="0">
                <a:schemeClr val="accent1">
                  <a:alpha val="22000"/>
                </a:schemeClr>
              </a:gs>
              <a:gs pos="87000">
                <a:schemeClr val="accent1">
                  <a:lumMod val="60000"/>
                  <a:lumOff val="40000"/>
                  <a:alpha val="2000"/>
                </a:schemeClr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F019D32A-3747-4E6D-AEB1-85C1EAE55E0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75212" y="735106"/>
            <a:ext cx="10493376" cy="2896368"/>
          </a:xfrm>
        </p:spPr>
        <p:txBody>
          <a:bodyPr anchor="b">
            <a:normAutofit/>
          </a:bodyPr>
          <a:lstStyle/>
          <a:p>
            <a:r>
              <a:rPr lang="ru-RU" sz="1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Муниципальное образовательное учреждение средняя общеобразовательная школа № 102</a:t>
            </a:r>
            <a:r>
              <a:rPr lang="ru-RU" sz="1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Дзержинского района г.Волгограда</a:t>
            </a:r>
            <a:br>
              <a:rPr lang="ru-RU" sz="1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Презентация по теме</a:t>
            </a:r>
            <a:r>
              <a:rPr lang="ru-RU" sz="2800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br>
              <a:rPr lang="ru-RU" sz="2800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>
                <a:solidFill>
                  <a:srgbClr val="FFFFFF"/>
                </a:solidFill>
              </a:rPr>
              <a:t/>
            </a:r>
            <a:br>
              <a:rPr lang="ru-RU" sz="2800" dirty="0">
                <a:solidFill>
                  <a:srgbClr val="FFFFFF"/>
                </a:solidFill>
              </a:rPr>
            </a:br>
            <a:r>
              <a:rPr lang="ru-RU" sz="2400" dirty="0">
                <a:solidFill>
                  <a:srgbClr val="FFFFFF"/>
                </a:solidFill>
              </a:rPr>
              <a:t>«Использование теплового действия электрического </a:t>
            </a:r>
            <a:r>
              <a:rPr lang="ru-RU" sz="2400" dirty="0" smtClean="0">
                <a:solidFill>
                  <a:srgbClr val="FFFFFF"/>
                </a:solidFill>
              </a:rPr>
              <a:t>тока</a:t>
            </a:r>
            <a:br>
              <a:rPr lang="ru-RU" sz="2400" dirty="0" smtClean="0">
                <a:solidFill>
                  <a:srgbClr val="FFFFFF"/>
                </a:solidFill>
              </a:rPr>
            </a:br>
            <a:r>
              <a:rPr lang="ru-RU" sz="2400" dirty="0" smtClean="0">
                <a:solidFill>
                  <a:srgbClr val="FFFFFF"/>
                </a:solidFill>
              </a:rPr>
              <a:t> </a:t>
            </a:r>
            <a:r>
              <a:rPr lang="ru-RU" sz="2400" dirty="0">
                <a:solidFill>
                  <a:srgbClr val="FFFFFF"/>
                </a:solidFill>
              </a:rPr>
              <a:t>в устройстве теплиц и инкубаторов»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D688AFF0-F4C1-404C-887F-9B48C0C40DF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203474" y="4870824"/>
            <a:ext cx="3735977" cy="1190342"/>
          </a:xfrm>
        </p:spPr>
        <p:txBody>
          <a:bodyPr anchor="ctr">
            <a:normAutofit/>
          </a:bodyPr>
          <a:lstStyle/>
          <a:p>
            <a:pPr algn="l"/>
            <a:r>
              <a:rPr lang="ru-RU" sz="2000" dirty="0" smtClean="0"/>
              <a:t>Выполнила: учитель физики</a:t>
            </a:r>
          </a:p>
          <a:p>
            <a:pPr algn="l"/>
            <a:r>
              <a:rPr lang="ru-RU" sz="2000" dirty="0" err="1" smtClean="0"/>
              <a:t>Милованова</a:t>
            </a:r>
            <a:r>
              <a:rPr lang="ru-RU" sz="2000" dirty="0" smtClean="0"/>
              <a:t> Н.П.</a:t>
            </a:r>
            <a:r>
              <a:rPr lang="ru-RU" sz="2000" dirty="0" smtClean="0"/>
              <a:t> 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xmlns="" val="2768064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45AEE268-503A-41C5-81D1-1AB844DC121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FA3E63F4-D167-4625-80C1-208864EDB4F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Презентация по теме: «Использование теплового действия электрического">
            <a:extLst>
              <a:ext uri="{FF2B5EF4-FFF2-40B4-BE49-F238E27FC236}">
                <a16:creationId xmlns:a16="http://schemas.microsoft.com/office/drawing/2014/main" xmlns="" id="{05CD207B-9C97-426B-BFDE-31286D8220C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7583120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49BFF78A-5CC0-4217-A573-AE00757AA0E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9739407C-21B4-4715-9F6D-E375E75356F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Презентация по теме: «Использование теплового действия электрического">
            <a:extLst>
              <a:ext uri="{FF2B5EF4-FFF2-40B4-BE49-F238E27FC236}">
                <a16:creationId xmlns:a16="http://schemas.microsoft.com/office/drawing/2014/main" xmlns="" id="{3AC669AF-236C-4082-B520-7641C88B4B6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69817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7449824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1034D4BD-CDC9-4866-BAEB-8663E48F5D1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16FE2323-12C6-44D5-9F9D-D74926EA4A8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Презентация по теме: «Использование теплового действия электрического">
            <a:extLst>
              <a:ext uri="{FF2B5EF4-FFF2-40B4-BE49-F238E27FC236}">
                <a16:creationId xmlns:a16="http://schemas.microsoft.com/office/drawing/2014/main" xmlns="" id="{22370B3B-7997-44F2-B4D2-62BDE15B567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8369939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07655001-ADD1-43D9-B54D-46698A1E944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13C9FAAB-2C63-4155-A483-B8B342C4F40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Презентация по теме: «Использование теплового действия электрического">
            <a:extLst>
              <a:ext uri="{FF2B5EF4-FFF2-40B4-BE49-F238E27FC236}">
                <a16:creationId xmlns:a16="http://schemas.microsoft.com/office/drawing/2014/main" xmlns="" id="{1B03E194-69FC-47E7-9970-5DAC776DF3F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282389" y="1"/>
            <a:ext cx="13653119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4559833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029D22C2-6531-41AA-ABC9-40A39982FCF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93F9B160-7E81-4CF8-A7A4-792CAAECEA5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Презентация по теме: «Использование теплового действия электрического">
            <a:extLst>
              <a:ext uri="{FF2B5EF4-FFF2-40B4-BE49-F238E27FC236}">
                <a16:creationId xmlns:a16="http://schemas.microsoft.com/office/drawing/2014/main" xmlns="" id="{6C5A63DE-2B93-42A0-AB2C-1AAB458E38A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8421574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19DAB4CB-9127-4E03-91E9-851436249E5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0FD247B9-C201-4581-A9DA-86E1D8C5507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Презентация по теме: «Использование теплового действия электрического">
            <a:extLst>
              <a:ext uri="{FF2B5EF4-FFF2-40B4-BE49-F238E27FC236}">
                <a16:creationId xmlns:a16="http://schemas.microsoft.com/office/drawing/2014/main" xmlns="" id="{40C3BB19-7246-4FC6-A891-97943DCC488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264736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82689044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B0398998-ED94-42AC-9A3A-7998035BCD5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F9818F7E-A0FC-4265-BCA5-70CC8A9D689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Презентация по теме: «Использование теплового действия электрического">
            <a:extLst>
              <a:ext uri="{FF2B5EF4-FFF2-40B4-BE49-F238E27FC236}">
                <a16:creationId xmlns:a16="http://schemas.microsoft.com/office/drawing/2014/main" xmlns="" id="{97BD7DF8-C8BB-4F7D-BA12-D248FD61FB1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5878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65123205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1EEB3613-A2EC-4765-83D3-05DD9105C29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FBCC9027-740B-48F6-9E9C-C3C5F49EAD1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Презентация по теме: «Использование теплового действия электрического">
            <a:extLst>
              <a:ext uri="{FF2B5EF4-FFF2-40B4-BE49-F238E27FC236}">
                <a16:creationId xmlns:a16="http://schemas.microsoft.com/office/drawing/2014/main" xmlns="" id="{C3F5156A-8564-49F9-8B18-2F9539C86CF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4580" y="0"/>
            <a:ext cx="12264736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17884553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101</TotalTime>
  <Words>15</Words>
  <Application>Microsoft Office PowerPoint</Application>
  <PresentationFormat>Произвольный</PresentationFormat>
  <Paragraphs>3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Муниципальное образовательное учреждение средняя общеобразовательная школа № 102 Дзержинского района г.Волгограда   Презентация по теме:  «Использование теплового действия электрического тока  в устройстве теплиц и инкубаторов»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по теме: «Использование теплового действия электрического тока в устройстве теплиц и инкубаторов»</dc:title>
  <dc:creator>Яна</dc:creator>
  <cp:lastModifiedBy>1-12</cp:lastModifiedBy>
  <cp:revision>5</cp:revision>
  <dcterms:created xsi:type="dcterms:W3CDTF">2022-03-12T08:20:52Z</dcterms:created>
  <dcterms:modified xsi:type="dcterms:W3CDTF">2024-03-25T10:07:48Z</dcterms:modified>
</cp:coreProperties>
</file>