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86978-7B12-42E3-9234-A4B092E71549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520C2-E2A9-4B5D-AEA0-013599090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Петушок </a:t>
            </a:r>
            <a:r>
              <a:rPr lang="ru-RU" smtClean="0"/>
              <a:t>из пластилина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2024-03-06T05:24:55Z</dcterms:created>
  <dcterms:modified xsi:type="dcterms:W3CDTF">2024-03-25T10:28:09Z</dcterms:modified>
</cp:coreProperties>
</file>