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A9BFF-BE7E-4209-874E-69822247F5BA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C9039-DCC3-41AB-9518-D1A915E94C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a7hwRw6Sb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Мамонтёнок из пластилина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665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680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73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045353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319" y="0"/>
            <a:ext cx="8929718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6528" y="0"/>
            <a:ext cx="8881967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https://www.youtube.com/watch?v=la7hwRw6SbY</a:t>
            </a:r>
            <a:r>
              <a:rPr lang="en-US" dirty="0" smtClean="0"/>
              <a:t> – </a:t>
            </a:r>
            <a:r>
              <a:rPr lang="ru-RU" dirty="0" smtClean="0"/>
              <a:t>мультфильм 7 минут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143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1478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684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20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46274" cy="661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718" cy="686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10</Words>
  <Application>Microsoft Office PowerPoint</Application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</cp:revision>
  <dcterms:created xsi:type="dcterms:W3CDTF">2024-03-25T10:11:17Z</dcterms:created>
  <dcterms:modified xsi:type="dcterms:W3CDTF">2024-03-25T10:32:28Z</dcterms:modified>
</cp:coreProperties>
</file>