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FB2ED-379C-47B2-9484-FC94C8BC50FE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A7C53-CCF5-4D18-A386-24EF541F1B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FB2ED-379C-47B2-9484-FC94C8BC50FE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A7C53-CCF5-4D18-A386-24EF541F1B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FB2ED-379C-47B2-9484-FC94C8BC50FE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A7C53-CCF5-4D18-A386-24EF541F1B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FB2ED-379C-47B2-9484-FC94C8BC50FE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A7C53-CCF5-4D18-A386-24EF541F1B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FB2ED-379C-47B2-9484-FC94C8BC50FE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A7C53-CCF5-4D18-A386-24EF541F1B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FB2ED-379C-47B2-9484-FC94C8BC50FE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A7C53-CCF5-4D18-A386-24EF541F1B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FB2ED-379C-47B2-9484-FC94C8BC50FE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A7C53-CCF5-4D18-A386-24EF541F1B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FB2ED-379C-47B2-9484-FC94C8BC50FE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A7C53-CCF5-4D18-A386-24EF541F1B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FB2ED-379C-47B2-9484-FC94C8BC50FE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A7C53-CCF5-4D18-A386-24EF541F1B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FB2ED-379C-47B2-9484-FC94C8BC50FE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A7C53-CCF5-4D18-A386-24EF541F1B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FB2ED-379C-47B2-9484-FC94C8BC50FE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A7C53-CCF5-4D18-A386-24EF541F1B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FB2ED-379C-47B2-9484-FC94C8BC50FE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AA7C53-CCF5-4D18-A386-24EF541F1B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Котик из пластилина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642918"/>
            <a:ext cx="8786874" cy="550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501122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715436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572560" cy="6500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643998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</Words>
  <Application>Microsoft Office PowerPoint</Application>
  <PresentationFormat>Экран (4:3)</PresentationFormat>
  <Paragraphs>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2</cp:revision>
  <dcterms:created xsi:type="dcterms:W3CDTF">2024-03-05T06:54:58Z</dcterms:created>
  <dcterms:modified xsi:type="dcterms:W3CDTF">2024-03-25T10:34:08Z</dcterms:modified>
</cp:coreProperties>
</file>