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291" autoAdjust="0"/>
  </p:normalViewPr>
  <p:slideViewPr>
    <p:cSldViewPr snapToGrid="0">
      <p:cViewPr varScale="1">
        <p:scale>
          <a:sx n="41" d="100"/>
          <a:sy n="41" d="100"/>
        </p:scale>
        <p:origin x="984" y="5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89C1C51F-D7FF-4E05-8005-60974A34691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39D8741F-A2E3-4190-B483-6CFF23660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223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51F-D7FF-4E05-8005-60974A34691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8741F-A2E3-4190-B483-6CFF23660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082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51F-D7FF-4E05-8005-60974A34691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8741F-A2E3-4190-B483-6CFF23660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000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51F-D7FF-4E05-8005-60974A34691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8741F-A2E3-4190-B483-6CFF236606A1}" type="slidenum">
              <a:rPr lang="ru-RU" smtClean="0"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1712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51F-D7FF-4E05-8005-60974A34691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8741F-A2E3-4190-B483-6CFF23660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9549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51F-D7FF-4E05-8005-60974A34691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8741F-A2E3-4190-B483-6CFF23660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640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51F-D7FF-4E05-8005-60974A34691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8741F-A2E3-4190-B483-6CFF23660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1665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51F-D7FF-4E05-8005-60974A34691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8741F-A2E3-4190-B483-6CFF23660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1977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51F-D7FF-4E05-8005-60974A34691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8741F-A2E3-4190-B483-6CFF23660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399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51F-D7FF-4E05-8005-60974A34691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8741F-A2E3-4190-B483-6CFF23660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574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51F-D7FF-4E05-8005-60974A34691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8741F-A2E3-4190-B483-6CFF23660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410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51F-D7FF-4E05-8005-60974A34691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8741F-A2E3-4190-B483-6CFF23660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09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51F-D7FF-4E05-8005-60974A34691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8741F-A2E3-4190-B483-6CFF23660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585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51F-D7FF-4E05-8005-60974A34691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8741F-A2E3-4190-B483-6CFF23660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191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51F-D7FF-4E05-8005-60974A34691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8741F-A2E3-4190-B483-6CFF23660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649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51F-D7FF-4E05-8005-60974A34691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8741F-A2E3-4190-B483-6CFF23660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073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C51F-D7FF-4E05-8005-60974A34691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D8741F-A2E3-4190-B483-6CFF23660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275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1C51F-D7FF-4E05-8005-60974A346911}" type="datetimeFigureOut">
              <a:rPr lang="ru-RU" smtClean="0"/>
              <a:t>11.12.2023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8741F-A2E3-4190-B483-6CFF236606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2013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798" r:id="rId15"/>
    <p:sldLayoutId id="2147483799" r:id="rId16"/>
    <p:sldLayoutId id="2147483800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A386E2-8E06-417E-A183-1F603B3E8A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64898" y="607720"/>
            <a:ext cx="8623496" cy="2493289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образовательный проект «Добрый город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КОНСТРУКТОРиЯ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Посвященный творчеству А. С. Пушкина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44DE219-CD6A-4A08-85D8-6659915A75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87409" y="5198013"/>
            <a:ext cx="3440466" cy="1439129"/>
          </a:xfrm>
        </p:spPr>
        <p:txBody>
          <a:bodyPr>
            <a:normAutofit/>
          </a:bodyPr>
          <a:lstStyle/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Воспитатели:</a:t>
            </a:r>
          </a:p>
          <a:p>
            <a:pPr algn="l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Джаббарова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Л. С.</a:t>
            </a:r>
          </a:p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Боталова Е. О.</a:t>
            </a:r>
          </a:p>
        </p:txBody>
      </p:sp>
    </p:spTree>
    <p:extLst>
      <p:ext uri="{BB962C8B-B14F-4D97-AF65-F5344CB8AC3E}">
        <p14:creationId xmlns:p14="http://schemas.microsoft.com/office/powerpoint/2010/main" val="3956843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C6245EA-1F3C-4A10-BA5C-59869C1599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56200" y="1730326"/>
            <a:ext cx="5891213" cy="3010486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8DA6977E-F3E8-44C6-A407-1FF91311B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46705" y="2377440"/>
            <a:ext cx="3856037" cy="3413760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время проекта дети узнали много нового, интересного и познавательного</a:t>
            </a:r>
          </a:p>
        </p:txBody>
      </p:sp>
    </p:spTree>
    <p:extLst>
      <p:ext uri="{BB962C8B-B14F-4D97-AF65-F5344CB8AC3E}">
        <p14:creationId xmlns:p14="http://schemas.microsoft.com/office/powerpoint/2010/main" val="3619842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F03AF37B-D287-490D-9244-942E2CEE97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39483" y="1378634"/>
            <a:ext cx="3632542" cy="4490354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С. Пушкин – автор всем известных и любимых сказок. Не одно поколение детей выросло на сказках Пушкина, его творчество, ставшее неотъемлемой частью нашей культуры, сопровождает нас на протяжении всей жизни. Сказки Пушкина написаны в живой и легко воспринимаемой стихотворной форме</a:t>
            </a:r>
          </a:p>
        </p:txBody>
      </p:sp>
      <p:pic>
        <p:nvPicPr>
          <p:cNvPr id="1026" name="Picture 2" descr="Портрет А. С. Пушкина (Кипренский) — Википедия">
            <a:extLst>
              <a:ext uri="{FF2B5EF4-FFF2-40B4-BE49-F238E27FC236}">
                <a16:creationId xmlns:a16="http://schemas.microsoft.com/office/drawing/2014/main" id="{2D02FE89-8589-46A1-884E-66B0B0F686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30" y="880988"/>
            <a:ext cx="4011060" cy="467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30983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1BC08F06-6A79-4516-A35A-A1458E5B26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56200" y="1866146"/>
            <a:ext cx="5891213" cy="2651045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CCD1596A-8423-4639-AC23-4F0DD8EF44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25721" y="1866146"/>
            <a:ext cx="3718144" cy="3179298"/>
          </a:xfrm>
        </p:spPr>
        <p:txBody>
          <a:bodyPr/>
          <a:lstStyle/>
          <a:p>
            <a:pPr lvl="0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ребятами  из группы №3 «Почемучки» участвовали в проекте «Добрый город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КОНСТРУКТОРиЯ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В течении проекта, с ребятами узнали много нового и интересного о произведениях А. С. Пушкина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8131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DB2EBAAE-39DD-4770-B0E3-BAF13DDECC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645920"/>
            <a:ext cx="3056963" cy="3896751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Лукоморья дуб зелёный златая цепь на дубе том и днем и ночью кот ученый всё ходит по цепи кругом…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531492F-68C2-4425-A6C4-96FC570D53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8533" y="1093765"/>
            <a:ext cx="6677464" cy="375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442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B11A33E6-2355-42A1-983B-F5E6E7D6DE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138288"/>
            <a:ext cx="3932237" cy="3362179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Там королевич мимо ходом пленяет грозного царя, там в облаках перед народом колдун несёт богатыря, в темнице там царевна тужит, а бурый волк ей верно служит…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032642E-FF7C-40B5-8DFC-BD716FD8F5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2025" y="1283678"/>
            <a:ext cx="6677464" cy="3711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885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52E3894C-5521-49D8-836E-9D9CCCDB3C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3883"/>
            <a:ext cx="3605603" cy="3815105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рисовали «Золотую рыбку». «В третий раз закинул он невод, - пришел невод с одною рыбкой, - золотою. Как взмолится золотая рыбка! Голосом молвит человечьим…»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A4E054A-B210-4997-BAE0-BB4E63997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2189" y="2200290"/>
            <a:ext cx="2435465" cy="448889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2565CB9-5F56-4E54-9E23-88507D2ADF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3336" y="291798"/>
            <a:ext cx="2510907" cy="4627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759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E15A6661-0B8A-4A04-940E-1D908CD536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899138"/>
            <a:ext cx="3932237" cy="3969850"/>
          </a:xfrm>
        </p:spPr>
        <p:txBody>
          <a:bodyPr>
            <a:normAutofit/>
          </a:bodyPr>
          <a:lstStyle/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прочтения произведения   показали сказку «Золотая рыбка»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«Старичок к старухе воротился что ж? пред ним царские палаты. В палатах видит свою старуху, за столом сидит она царицей, служат ей бояре да дворяне…»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656407A-9F50-4182-BEA6-EA06C8F03E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2703" y="248428"/>
            <a:ext cx="3812276" cy="286218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E29545-EFEF-4592-BB53-10A8C2E19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5705" y="3657322"/>
            <a:ext cx="3932237" cy="295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861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80468E7-E798-465A-B79D-715B9C01EF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3865" y="362143"/>
            <a:ext cx="3756848" cy="2820571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401D7E8F-2E88-40FA-BDB4-C797242B06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941342"/>
            <a:ext cx="3932237" cy="3927646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Рисовали восковыми карандашами рисунок к произведению «У лукоморья дуб зеленый»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 Лукоморья дуб зелёный златая цепь на дубе том и днем и ночью кот ученый всё ходит по цепи кругом…»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7AE7200-CB5D-46E2-810C-21D171C109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8309777" y="3198178"/>
            <a:ext cx="2876840" cy="383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899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1E64B456-885F-4F2A-AD17-6F7E4E0CB5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818250"/>
            <a:ext cx="3932237" cy="4050738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же посмотрели с детьми картины к произведения, обсудили их, сравнили с иллюстрациями других произведений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C540177-B4E1-4884-A77C-9149731CC3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932" y="2180491"/>
            <a:ext cx="4105470" cy="2166425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334429F-F382-44E5-8A77-19AC9403C9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7556" y="1283415"/>
            <a:ext cx="2166718" cy="4814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6505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159</TotalTime>
  <Words>298</Words>
  <Application>Microsoft Office PowerPoint</Application>
  <PresentationFormat>Широкоэкранный</PresentationFormat>
  <Paragraphs>16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Times New Roman</vt:lpstr>
      <vt:lpstr>Tw Cen MT</vt:lpstr>
      <vt:lpstr>Контур</vt:lpstr>
      <vt:lpstr>Городской образовательный проект «Добрый город КОНСТРУКТОРиЯ» Посвященный творчеству А. С. Пушкина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Городской образовательный проект «Добрый город КОНСТРУКТОРиЯ» Посвященный творчеству А. С. Пушкина</dc:title>
  <dc:creator>USER</dc:creator>
  <cp:lastModifiedBy>USER</cp:lastModifiedBy>
  <cp:revision>4</cp:revision>
  <dcterms:created xsi:type="dcterms:W3CDTF">2023-11-24T09:20:03Z</dcterms:created>
  <dcterms:modified xsi:type="dcterms:W3CDTF">2023-12-11T13:39:42Z</dcterms:modified>
</cp:coreProperties>
</file>