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78" r:id="rId10"/>
    <p:sldId id="279" r:id="rId11"/>
    <p:sldId id="260" r:id="rId12"/>
    <p:sldId id="261" r:id="rId13"/>
    <p:sldId id="280" r:id="rId14"/>
    <p:sldId id="262" r:id="rId15"/>
    <p:sldId id="263" r:id="rId16"/>
    <p:sldId id="264" r:id="rId17"/>
    <p:sldId id="281" r:id="rId18"/>
    <p:sldId id="265" r:id="rId19"/>
    <p:sldId id="266" r:id="rId20"/>
    <p:sldId id="267" r:id="rId21"/>
    <p:sldId id="268" r:id="rId22"/>
    <p:sldId id="269" r:id="rId23"/>
    <p:sldId id="270" r:id="rId24"/>
    <p:sldId id="282" r:id="rId25"/>
    <p:sldId id="271" r:id="rId26"/>
    <p:sldId id="272" r:id="rId27"/>
    <p:sldId id="283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74558463_588592_201304291635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16832"/>
            <a:ext cx="9144000" cy="4752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81001"/>
            <a:ext cx="8298298" cy="1247799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Химическое оружие.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58270" y="5589240"/>
            <a:ext cx="3185730" cy="1185664"/>
          </a:xfrm>
        </p:spPr>
        <p:txBody>
          <a:bodyPr/>
          <a:lstStyle/>
          <a:p>
            <a:pPr algn="l"/>
            <a:r>
              <a:rPr lang="ru-RU" dirty="0" smtClean="0"/>
              <a:t>Учитель ОБЖ:</a:t>
            </a:r>
          </a:p>
          <a:p>
            <a:pPr algn="l"/>
            <a:r>
              <a:rPr lang="ru-RU" dirty="0" smtClean="0"/>
              <a:t>Барсуков Р.А.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Психические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46238"/>
            <a:ext cx="8964488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Территорию, подвергшуюся непосредственному воздействию химического оружия (при взрыве химических боеприпасов), называют </a:t>
            </a:r>
            <a:r>
              <a:rPr lang="ru-RU" b="1" dirty="0" smtClean="0"/>
              <a:t>первичной зоной химического заражения.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территорию над которой распространилось облако зараженного воздуха в поражающих концентрациях, называют </a:t>
            </a:r>
            <a:r>
              <a:rPr lang="ru-RU" b="1" dirty="0" smtClean="0"/>
              <a:t>вторичной зоной химического заражения.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d9aaaeb26de679e5c91973631d45a42563124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541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5911869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Людям, пораженным отравляющими веществами удушающего действия, </a:t>
            </a:r>
            <a:r>
              <a:rPr lang="ru-RU" dirty="0" smtClean="0"/>
              <a:t>нельзя делать искусственное дыхание.</a:t>
            </a:r>
            <a:endParaRPr lang="ru-RU" dirty="0"/>
          </a:p>
        </p:txBody>
      </p:sp>
      <p:pic>
        <p:nvPicPr>
          <p:cNvPr id="4" name="Рисунок 3" descr="7549902008263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0383"/>
            <a:ext cx="9144000" cy="4877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147248" cy="591186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всех отравляющих веществ людей защищают убежища, герметичные противорадиационные укрытия и индивидуальные средства защиты </a:t>
            </a:r>
          </a:p>
          <a:p>
            <a:endParaRPr lang="ru-RU" dirty="0"/>
          </a:p>
        </p:txBody>
      </p:sp>
      <p:pic>
        <p:nvPicPr>
          <p:cNvPr id="4" name="Рисунок 3" descr="4125991502_73526d4efa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9144000" cy="443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5983877"/>
          </a:xfrm>
        </p:spPr>
        <p:txBody>
          <a:bodyPr/>
          <a:lstStyle/>
          <a:p>
            <a:r>
              <a:rPr lang="ru-RU" dirty="0" smtClean="0"/>
              <a:t>Индивидуальное средство защиты – </a:t>
            </a:r>
            <a:r>
              <a:rPr lang="ru-RU" b="1" dirty="0" smtClean="0"/>
              <a:t>общевойсковой защитный комплект. </a:t>
            </a:r>
            <a:endParaRPr lang="ru-RU" b="1" dirty="0"/>
          </a:p>
        </p:txBody>
      </p:sp>
      <p:pic>
        <p:nvPicPr>
          <p:cNvPr id="4" name="Рисунок 3" descr="60451137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9144000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2184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804"/>
            <a:ext cx="9144000" cy="66931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Применение химического оружия запрещено Женевским протоколом 1925 г.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3536"/>
            <a:ext cx="8219256" cy="20233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Бактериологическое (биологическое) оружие.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io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08296"/>
            <a:ext cx="9144000" cy="4449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оружие массового поражения, действие которого основано на токсических веществ. Главным компонентом химического оружия являются отравляющие вещества, средства их доставки и применения (носители), приборы управления.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специальные боеприпасы и боевые приборы, оснащенные биологическими средствами поражения человека и животных.  Поражающее действие оказывают болезнетворные бактерии, вирусы, микроорганизмы, патогенные грибы, зараженные грызуны и насекомые.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Биологическое оружие вызывает особо опасные инфекционные заболевания: чуму, оспу холеру сибирскую язву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Имеется скрытый (инкубационный) период.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Инфекции быстро распространяются и вызывают эпидемии.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Признаки применения биологического оружия: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 В отличии от обычных боеприпасов, глухой звук разрыва снаряда.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 Наличие в местах разрывов крупных осколков.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 Капли жидкости или порошкообразных веществ на местности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4. Скопление насекомых в местах разрыва  и падения боеприпасов.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5. Массовые заболевания людей и животных.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медицинским средствам защиты населения от бактериологического оружия относят: </a:t>
            </a:r>
          </a:p>
          <a:p>
            <a:r>
              <a:rPr lang="ru-RU" dirty="0" smtClean="0"/>
              <a:t>Вакцины, антибиотики и другие лекарства для экстренной профилактики.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Карантин </a:t>
            </a:r>
            <a:r>
              <a:rPr lang="ru-RU" dirty="0" smtClean="0"/>
              <a:t>– это комплекс мероприятий, направленных на временную изоляцию и лечение зараженных и </a:t>
            </a:r>
            <a:r>
              <a:rPr lang="ru-RU" dirty="0" err="1" smtClean="0"/>
              <a:t>контактёров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Цель – предупреждение распространения инфекционных заболеваний из очага поражения.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Обсервация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временная изоляция и медицинское наблюдение за здоровыми людьми, имеющими контакт с заболевшими карантинными болезнями.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91186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Ракеты, авиационные бомбы, артиллерийские снаряды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80730173_nemeckie-artilleriyskie-snaryady-s-b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8676456" cy="537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воздействию на организм человека отравляющие вещества  делят на: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870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Нервно-паралитические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10848"/>
            <a:ext cx="8424936" cy="51471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Кожно-нарывные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7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8712968" cy="51571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Удушающие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im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6238"/>
            <a:ext cx="9144000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</a:t>
            </a:r>
            <a:r>
              <a:rPr lang="ru-RU" dirty="0" err="1" smtClean="0"/>
              <a:t>Общеядовитые</a:t>
            </a:r>
            <a:endParaRPr lang="ru-RU" dirty="0"/>
          </a:p>
        </p:txBody>
      </p:sp>
      <p:pic>
        <p:nvPicPr>
          <p:cNvPr id="4" name="Содержимое 3" descr="10219041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34114"/>
            <a:ext cx="9144000" cy="49238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5. Раздражающие</a:t>
            </a:r>
            <a:endParaRPr lang="ru-RU" dirty="0"/>
          </a:p>
        </p:txBody>
      </p:sp>
      <p:pic>
        <p:nvPicPr>
          <p:cNvPr id="4" name="Содержимое 3" descr="slide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6238"/>
            <a:ext cx="9144000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</TotalTime>
  <Words>355</Words>
  <Application>Microsoft Office PowerPoint</Application>
  <PresentationFormat>Экран (4:3)</PresentationFormat>
  <Paragraphs>34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Cambria</vt:lpstr>
      <vt:lpstr>Rockwell</vt:lpstr>
      <vt:lpstr>Times New Roman</vt:lpstr>
      <vt:lpstr>Wingdings 2</vt:lpstr>
      <vt:lpstr>Литейная</vt:lpstr>
      <vt:lpstr>Химическое оружие. </vt:lpstr>
      <vt:lpstr>Презентация PowerPoint</vt:lpstr>
      <vt:lpstr>Презентация PowerPoint</vt:lpstr>
      <vt:lpstr>Презентация PowerPoint</vt:lpstr>
      <vt:lpstr>1. Нервно-паралитические  </vt:lpstr>
      <vt:lpstr>2. Кожно-нарывные</vt:lpstr>
      <vt:lpstr>3. Удушающие</vt:lpstr>
      <vt:lpstr>4. Общеядовитые</vt:lpstr>
      <vt:lpstr>5. Раздражающие</vt:lpstr>
      <vt:lpstr>6. Психические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Бактериологическое (биологическое) оружие.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Химическое оружие.</dc:title>
  <dc:creator>Марина</dc:creator>
  <cp:lastModifiedBy>SPORT</cp:lastModifiedBy>
  <cp:revision>9</cp:revision>
  <dcterms:created xsi:type="dcterms:W3CDTF">2022-03-09T20:02:28Z</dcterms:created>
  <dcterms:modified xsi:type="dcterms:W3CDTF">2024-03-25T10:46:28Z</dcterms:modified>
</cp:coreProperties>
</file>