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57" r:id="rId5"/>
    <p:sldId id="260" r:id="rId6"/>
    <p:sldId id="266" r:id="rId7"/>
    <p:sldId id="267" r:id="rId8"/>
    <p:sldId id="268" r:id="rId9"/>
    <p:sldId id="259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64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42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06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4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4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9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0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1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0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3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207D-5638-4CA7-AB4A-F33EF2EA5B2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6580-E99D-42F6-97AE-A6FC24176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2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xn---96-5cd3cgu2f.xn--p1ai/800/600/https/schoolbas.edusite.ru/images/451250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" b="53093"/>
          <a:stretch/>
        </p:blipFill>
        <p:spPr bwMode="auto">
          <a:xfrm>
            <a:off x="1" y="0"/>
            <a:ext cx="12192000" cy="75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1045030" y="-1448026"/>
            <a:ext cx="11811002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 err="1">
                <a:solidFill>
                  <a:schemeClr val="bg1"/>
                </a:solidFill>
              </a:rPr>
              <a:t>Число</a:t>
            </a:r>
            <a:r>
              <a:rPr lang="en-US" sz="6600" b="1" dirty="0">
                <a:solidFill>
                  <a:schemeClr val="bg1"/>
                </a:solidFill>
              </a:rPr>
              <a:t> π. </a:t>
            </a:r>
            <a:r>
              <a:rPr lang="en-US" sz="6600" b="1" dirty="0" err="1">
                <a:solidFill>
                  <a:schemeClr val="bg1"/>
                </a:solidFill>
              </a:rPr>
              <a:t>Длина</a:t>
            </a:r>
            <a:r>
              <a:rPr lang="en-US" sz="6600" b="1" dirty="0">
                <a:solidFill>
                  <a:schemeClr val="bg1"/>
                </a:solidFill>
              </a:rPr>
              <a:t> </a:t>
            </a:r>
            <a:r>
              <a:rPr lang="en-US" sz="6600" b="1" dirty="0" err="1">
                <a:solidFill>
                  <a:schemeClr val="bg1"/>
                </a:solidFill>
              </a:rPr>
              <a:t>окружности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29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9342" y="732749"/>
            <a:ext cx="110163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Прямоугольный треугольник с катетами 5 см и 12 см вписан в окружность. Чему равен радиус этой окружности?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3750" t="48095" r="46071" b="37143"/>
          <a:stretch/>
        </p:blipFill>
        <p:spPr>
          <a:xfrm>
            <a:off x="1186543" y="2220684"/>
            <a:ext cx="4354286" cy="355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56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70115" y="662415"/>
            <a:ext cx="1158239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TW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 окружности, описанной около треугольника АВС, лежит на стороне АВ.  Радиус окружности равен 20,5. Найдите ВС, если АС=9.</a:t>
            </a:r>
            <a:endParaRPr kumimoji="0" lang="ru-RU" alt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78971" y="2384475"/>
            <a:ext cx="1208314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kumimoji="0" lang="ru-R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78971" y="2537127"/>
            <a:ext cx="1208314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kumimoji="0" lang="ru-RU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70115" y="325619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TW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kumimoji="0" lang="ru-RU" altLang="zh-TW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Рисунок 10" descr="https://oge.sdamgia.ru/get_file?id=40803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430" y="2951389"/>
            <a:ext cx="3807958" cy="3263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3774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oge.sdamgia.ru/get_file?id=40179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56" y="1802948"/>
            <a:ext cx="3767818" cy="23227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72885" y="580813"/>
            <a:ext cx="10461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38125" algn="just"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Радиус окружности, вписанной в трапецию, равен 18. Найдите высоту этой трапеции.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815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oge.sdamgia.ru/get_file?id=40181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15" y="2386012"/>
            <a:ext cx="2742519" cy="22186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55915" y="504149"/>
            <a:ext cx="10853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38125" algn="just"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Радиус окружности, вписанной в прямоугольную трапецию, равен 20. Найдите высоту этой трапеции.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6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631370" y="471338"/>
                <a:ext cx="2579915" cy="1588179"/>
              </a:xfrm>
            </p:spPr>
            <p:txBody>
              <a:bodyPr>
                <a:normAutofit fontScale="90000"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31370" y="471338"/>
                <a:ext cx="2579915" cy="1588179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646715" y="859972"/>
            <a:ext cx="86650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длины окружности к её диаметру есть одно и то же число для всех окружностей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863136" y="2721819"/>
                <a:ext cx="7534114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ru-RU" sz="5400" dirty="0" smtClean="0"/>
                  <a:t>=2</a:t>
                </a:r>
                <a14:m>
                  <m:oMath xmlns:m="http://schemas.openxmlformats.org/officeDocument/2006/math">
                    <m:r>
                      <a:rPr lang="en-US" sz="5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5400" dirty="0" smtClean="0"/>
                  <a:t>R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формула длины окружности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136" y="2721819"/>
                <a:ext cx="7534114" cy="923330"/>
              </a:xfrm>
              <a:prstGeom prst="rect">
                <a:avLst/>
              </a:prstGeom>
              <a:blipFill rotWithShape="0">
                <a:blip r:embed="rId3"/>
                <a:stretch>
                  <a:fillRect t="-17763" r="-1052" b="-39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765165" y="4158733"/>
                <a:ext cx="10925299" cy="1883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54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ru-RU" sz="5400" dirty="0" smtClean="0"/>
                  <a:t>=</a:t>
                </a:r>
                <a:r>
                  <a:rPr lang="en-US" sz="5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sz="5400" dirty="0"/>
                          <m:t>R</m:t>
                        </m:r>
                      </m:num>
                      <m:den>
                        <m:sSup>
                          <m:sSupPr>
                            <m:ctrlPr>
                              <a:rPr lang="en-US" sz="5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180</m:t>
                            </m:r>
                          </m:e>
                          <m:sup>
                            <m:r>
                              <a:rPr lang="en-US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°</m:t>
                            </m:r>
                          </m:sup>
                        </m:sSup>
                      </m:den>
                    </m:f>
                    <m:r>
                      <a:rPr lang="ru-RU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l-G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формула длины дуги окружности с градусной </a:t>
                </a:r>
                <a:b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мерой </a:t>
                </a:r>
                <a:r>
                  <a:rPr lang="el-GR" sz="32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α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65" y="4158733"/>
                <a:ext cx="10925299" cy="1883529"/>
              </a:xfrm>
              <a:prstGeom prst="rect">
                <a:avLst/>
              </a:prstGeom>
              <a:blipFill rotWithShape="0">
                <a:blip r:embed="rId4"/>
                <a:stretch>
                  <a:fillRect l="-837" r="-446" b="-9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429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2946" t="34762" r="13483" b="50000"/>
          <a:stretch/>
        </p:blipFill>
        <p:spPr>
          <a:xfrm>
            <a:off x="723909" y="816428"/>
            <a:ext cx="10749634" cy="171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393" t="44286" r="51875" b="33492"/>
          <a:stretch/>
        </p:blipFill>
        <p:spPr>
          <a:xfrm>
            <a:off x="580441" y="223158"/>
            <a:ext cx="4503187" cy="3820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7054" t="29878" r="38803" b="66190"/>
          <a:stretch/>
        </p:blipFill>
        <p:spPr>
          <a:xfrm>
            <a:off x="5442857" y="1561171"/>
            <a:ext cx="6247604" cy="5724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9010" t="26312" r="49830" b="70317"/>
          <a:stretch/>
        </p:blipFill>
        <p:spPr>
          <a:xfrm>
            <a:off x="7309624" y="938827"/>
            <a:ext cx="2888166" cy="49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17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58528" y="376394"/>
            <a:ext cx="1137424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окружности с центром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отмечены точки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и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так, что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AOB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  =  66°. Длина меньшей дуги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равна 99. Найдите длину</a:t>
            </a:r>
            <a:r>
              <a:rPr kumimoji="0" lang="ru-RU" alt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большей дуги.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 descr="https://oge.sdamgia.ru/get_file?id=16028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44" y="2613931"/>
            <a:ext cx="2945266" cy="2513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4185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547692"/>
            <a:ext cx="111360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окружности с центром в точке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отмечены точки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так, что 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АОВ=122°.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меньшей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равна 61. Найдите длину большей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oge.sdamgia.ru/get_file?id=16044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195" y="2868385"/>
            <a:ext cx="3591605" cy="3238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9832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547692"/>
            <a:ext cx="111360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окружности с центром в точке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отмечены точки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так, что 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АОВ=40°.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меньшей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равна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длину большей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oge.sdamgia.ru/pics/xs3qstsrc08AB9E049CC7B7034F3C135007EA82AD_1_145629497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43" y="2985406"/>
            <a:ext cx="3488191" cy="3186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701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547692"/>
            <a:ext cx="111360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окружности с центром в точке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отмечены точки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так, что 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АОВ=45°.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меньшей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равна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длину большей дуги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oge.sdamgia.ru/pics/xs3qstsrc08AB9E049CC7B7034F3C135007EA82AD_1_145629497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43" y="2985406"/>
            <a:ext cx="3488191" cy="3186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6586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oge.sdamgia.ru/get_file?id=40109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73" y="886504"/>
            <a:ext cx="2870427" cy="28255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>
                <a:spLocks noChangeArrowheads="1"/>
              </p:cNvSpPr>
              <p:nvPr/>
            </p:nvSpPr>
            <p:spPr bwMode="auto">
              <a:xfrm rot="10800000" flipV="1">
                <a:off x="4288971" y="1621876"/>
                <a:ext cx="8055429" cy="1857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indent="23812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Радиус вписанной в квадрат окружности равен </a:t>
                </a:r>
                <a14:m>
                  <m:oMath xmlns:m="http://schemas.openxmlformats.org/officeDocument/2006/math">
                    <m:r>
                      <a:rPr kumimoji="0" lang="ru-RU" alt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26</m:t>
                    </m:r>
                    <m:r>
                      <a:rPr kumimoji="0" lang="ru-RU" alt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kumimoji="0" lang="ru-RU" altLang="ru-RU" sz="2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kumimoji="0" lang="ru-RU" altLang="ru-RU" sz="2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b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Найдите радиус окружности, описанной около этого квадрата</a:t>
                </a:r>
                <a:endParaRPr kumimoji="0" lang="ru-RU" alt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4288971" y="1621876"/>
                <a:ext cx="8055429" cy="1857816"/>
              </a:xfrm>
              <a:prstGeom prst="rect">
                <a:avLst/>
              </a:prstGeom>
              <a:blipFill rotWithShape="0">
                <a:blip r:embed="rId3"/>
                <a:stretch>
                  <a:fillRect l="-1590" t="-2623" b="-91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>
            <a:spLocks noChangeArrowheads="1"/>
          </p:cNvSpPr>
          <p:nvPr/>
        </p:nvSpPr>
        <p:spPr bwMode="auto">
          <a:xfrm rot="10800000" flipV="1">
            <a:off x="5159828" y="1360265"/>
            <a:ext cx="6868886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448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112</Words>
  <Application>Microsoft Office PowerPoint</Application>
  <PresentationFormat>Широкоэкранный</PresentationFormat>
  <Paragraphs>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新細明體</vt:lpstr>
      <vt:lpstr>Arial</vt:lpstr>
      <vt:lpstr>Calibri</vt:lpstr>
      <vt:lpstr>Calibri Light</vt:lpstr>
      <vt:lpstr>Cambria Math</vt:lpstr>
      <vt:lpstr>Symbol</vt:lpstr>
      <vt:lpstr>Times New Roman</vt:lpstr>
      <vt:lpstr>Times New Roman</vt:lpstr>
      <vt:lpstr>Тема Office</vt:lpstr>
      <vt:lpstr>Презентация PowerPoint</vt:lpstr>
      <vt:lpstr>C/2R=π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Diana</cp:lastModifiedBy>
  <cp:revision>7</cp:revision>
  <dcterms:created xsi:type="dcterms:W3CDTF">2023-01-12T17:10:34Z</dcterms:created>
  <dcterms:modified xsi:type="dcterms:W3CDTF">2024-03-21T18:40:05Z</dcterms:modified>
</cp:coreProperties>
</file>