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200" b="0" i="0" u="none" strike="noStrike" cap="none" spc="0" normalizeH="0" baseline="0">
        <a:ln>
          <a:noFill/>
        </a:ln>
        <a:solidFill>
          <a:srgbClr val="414141"/>
        </a:solidFill>
        <a:effectLst/>
        <a:uFillTx/>
        <a:latin typeface="Palatino"/>
        <a:ea typeface="Palatino"/>
        <a:cs typeface="Palatino"/>
        <a:sym typeface="Palatino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-375889"/>
              <a:satOff val="-9195"/>
              <a:lumOff val="-14901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C9C3BA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7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solidFill>
                <a:srgbClr val="C9C3BA"/>
              </a:solidFill>
              <a:prstDash val="solid"/>
              <a:miter lim="400000"/>
            </a:ln>
          </a:left>
          <a:right>
            <a:ln w="12700" cap="flat">
              <a:solidFill>
                <a:srgbClr val="C9C3B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C9C3B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solidFill>
                <a:srgbClr val="C9C3BA"/>
              </a:solidFill>
              <a:prstDash val="solid"/>
              <a:miter lim="400000"/>
            </a:ln>
          </a:left>
          <a:right>
            <a:ln w="12700" cap="flat">
              <a:solidFill>
                <a:srgbClr val="C9C3B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C9C3BA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39D60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25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>
              <a:hueOff val="708446"/>
              <a:satOff val="-4821"/>
              <a:lumOff val="-14251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left>
          <a:right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113918"/>
              <a:satOff val="19024"/>
              <a:lumOff val="19749"/>
              <a:alpha val="35000"/>
            </a:scheme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38AA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69196"/>
              <a:satOff val="13972"/>
              <a:lumOff val="-24493"/>
            </a:schemeClr>
          </a:solidFill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113918"/>
                  <a:satOff val="19024"/>
                  <a:lumOff val="19749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369194"/>
              <a:satOff val="6343"/>
              <a:lumOff val="-13963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solidFill>
                <a:srgbClr val="C9C3BA"/>
              </a:solidFill>
              <a:prstDash val="solid"/>
              <a:miter lim="400000"/>
            </a:ln>
          </a:left>
          <a:right>
            <a:ln w="12700" cap="flat">
              <a:solidFill>
                <a:srgbClr val="C9C3BA"/>
              </a:solidFill>
              <a:prstDash val="solid"/>
              <a:miter lim="400000"/>
            </a:ln>
          </a:right>
          <a:top>
            <a:ln w="12700" cap="flat">
              <a:solidFill>
                <a:srgbClr val="C9C3BA"/>
              </a:solidFill>
              <a:prstDash val="solid"/>
              <a:miter lim="400000"/>
            </a:ln>
          </a:top>
          <a:bottom>
            <a:ln w="12700" cap="flat">
              <a:solidFill>
                <a:srgbClr val="C9C3BA"/>
              </a:solidFill>
              <a:prstDash val="solid"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solidFill>
                <a:srgbClr val="C9C3B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50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6635F"/>
          </a:solidFill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9C3B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9847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9C3BA">
              <a:alpha val="35000"/>
            </a:srgbClr>
          </a:solidFill>
        </a:fill>
      </a:tcStyle>
    </a:band2H>
    <a:firstCol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984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Palatino"/>
          <a:ea typeface="Palatino"/>
          <a:cs typeface="Palatino"/>
        </a:font>
        <a:srgbClr val="41414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89847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Заголовок и подзаголовок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Линия"/>
          <p:cNvSpPr/>
          <p:nvPr/>
        </p:nvSpPr>
        <p:spPr>
          <a:xfrm>
            <a:off x="952500" y="9245600"/>
            <a:ext cx="22498974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4" name="Линия"/>
          <p:cNvSpPr/>
          <p:nvPr/>
        </p:nvSpPr>
        <p:spPr>
          <a:xfrm>
            <a:off x="952500" y="5765800"/>
            <a:ext cx="22500035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5" name="Линия"/>
          <p:cNvSpPr/>
          <p:nvPr/>
        </p:nvSpPr>
        <p:spPr>
          <a:xfrm flipV="1">
            <a:off x="14989317" y="6339647"/>
            <a:ext cx="1" cy="2310129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6" name="Заголовок"/>
          <p:cNvSpPr txBox="1">
            <a:spLocks noGrp="1"/>
          </p:cNvSpPr>
          <p:nvPr>
            <p:ph type="body" sz="quarter" idx="21"/>
          </p:nvPr>
        </p:nvSpPr>
        <p:spPr>
          <a:xfrm>
            <a:off x="952500" y="4965700"/>
            <a:ext cx="13500100" cy="635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3200" i="1"/>
            </a:lvl1pPr>
          </a:lstStyle>
          <a:p>
            <a:r>
              <a:t>Заголовок</a:t>
            </a:r>
          </a:p>
        </p:txBody>
      </p:sp>
      <p:sp>
        <p:nvSpPr>
          <p:cNvPr id="1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5829300"/>
            <a:ext cx="13500100" cy="3340100"/>
          </a:xfrm>
          <a:prstGeom prst="rect">
            <a:avLst/>
          </a:prstGeom>
        </p:spPr>
        <p:txBody>
          <a:bodyPr/>
          <a:lstStyle>
            <a:lvl1pPr algn="l"/>
          </a:lstStyle>
          <a:p>
            <a:r>
              <a:t>Текст заголовка</a:t>
            </a:r>
          </a:p>
        </p:txBody>
      </p:sp>
      <p:sp>
        <p:nvSpPr>
          <p:cNvPr id="1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5532100" y="5829300"/>
            <a:ext cx="7950200" cy="334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3200"/>
            </a:lvl1pPr>
            <a:lvl2pPr marL="0" indent="0">
              <a:spcBef>
                <a:spcPts val="0"/>
              </a:spcBef>
              <a:buClrTx/>
              <a:buSzTx/>
              <a:buFontTx/>
              <a:buNone/>
              <a:defRPr sz="3200"/>
            </a:lvl2pPr>
            <a:lvl3pPr marL="0" indent="0">
              <a:spcBef>
                <a:spcPts val="0"/>
              </a:spcBef>
              <a:buClrTx/>
              <a:buSzTx/>
              <a:buFontTx/>
              <a:buNone/>
              <a:defRPr sz="3200"/>
            </a:lvl3pPr>
            <a:lvl4pPr marL="0" indent="0">
              <a:spcBef>
                <a:spcPts val="0"/>
              </a:spcBef>
              <a:buClrTx/>
              <a:buSzTx/>
              <a:buFontTx/>
              <a:buNone/>
              <a:defRPr sz="3200"/>
            </a:lvl4pPr>
            <a:lvl5pPr marL="0" indent="0">
              <a:spcBef>
                <a:spcPts val="0"/>
              </a:spcBef>
              <a:buClrTx/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— Иван Арсентьев"/>
          <p:cNvSpPr txBox="1">
            <a:spLocks noGrp="1"/>
          </p:cNvSpPr>
          <p:nvPr>
            <p:ph type="body" sz="quarter" idx="21"/>
          </p:nvPr>
        </p:nvSpPr>
        <p:spPr>
          <a:xfrm>
            <a:off x="990600" y="8420100"/>
            <a:ext cx="22390100" cy="8128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1700"/>
              </a:spcBef>
              <a:buClrTx/>
              <a:buSzTx/>
              <a:buFontTx/>
              <a:buNone/>
              <a:defRPr sz="4200" i="1"/>
            </a:lvl1pPr>
          </a:lstStyle>
          <a:p>
            <a:r>
              <a:t>— Иван Арсентьев</a:t>
            </a:r>
          </a:p>
        </p:txBody>
      </p:sp>
      <p:sp>
        <p:nvSpPr>
          <p:cNvPr id="112" name="«Введите цитату здесь»."/>
          <p:cNvSpPr txBox="1">
            <a:spLocks noGrp="1"/>
          </p:cNvSpPr>
          <p:nvPr>
            <p:ph type="body" sz="quarter" idx="22"/>
          </p:nvPr>
        </p:nvSpPr>
        <p:spPr>
          <a:xfrm>
            <a:off x="2374900" y="6000750"/>
            <a:ext cx="19621500" cy="939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FontTx/>
              <a:buNone/>
            </a:lvl1pPr>
          </a:lstStyle>
          <a:p>
            <a:r>
              <a:t>«Введите цитату здесь». </a:t>
            </a:r>
          </a:p>
        </p:txBody>
      </p:sp>
      <p:sp>
        <p:nvSpPr>
          <p:cNvPr id="1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Чёрно-белое фото с видом снизу вверх на подвесные тросы моста на фоне облаков"/>
          <p:cNvSpPr>
            <a:spLocks noGrp="1"/>
          </p:cNvSpPr>
          <p:nvPr>
            <p:ph type="pic" idx="21"/>
          </p:nvPr>
        </p:nvSpPr>
        <p:spPr>
          <a:xfrm>
            <a:off x="0" y="-2654300"/>
            <a:ext cx="24384000" cy="17153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Линия"/>
          <p:cNvSpPr/>
          <p:nvPr/>
        </p:nvSpPr>
        <p:spPr>
          <a:xfrm flipV="1">
            <a:off x="14989317" y="9919062"/>
            <a:ext cx="1" cy="231013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7" name="Линия"/>
          <p:cNvSpPr/>
          <p:nvPr/>
        </p:nvSpPr>
        <p:spPr>
          <a:xfrm>
            <a:off x="952500" y="12801600"/>
            <a:ext cx="22498974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8" name="Линия"/>
          <p:cNvSpPr/>
          <p:nvPr/>
        </p:nvSpPr>
        <p:spPr>
          <a:xfrm>
            <a:off x="952500" y="9321800"/>
            <a:ext cx="22500035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9" name="Линия"/>
          <p:cNvSpPr/>
          <p:nvPr/>
        </p:nvSpPr>
        <p:spPr>
          <a:xfrm flipV="1">
            <a:off x="14989317" y="9919062"/>
            <a:ext cx="1" cy="231013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0" name="Заголовок"/>
          <p:cNvSpPr txBox="1">
            <a:spLocks noGrp="1"/>
          </p:cNvSpPr>
          <p:nvPr>
            <p:ph type="body" sz="quarter" idx="21"/>
          </p:nvPr>
        </p:nvSpPr>
        <p:spPr>
          <a:xfrm>
            <a:off x="952500" y="8610600"/>
            <a:ext cx="13500100" cy="6350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3200" i="1"/>
            </a:lvl1pPr>
          </a:lstStyle>
          <a:p>
            <a:r>
              <a:t>Заголовок</a:t>
            </a:r>
          </a:p>
        </p:txBody>
      </p:sp>
      <p:sp>
        <p:nvSpPr>
          <p:cNvPr id="31" name="Чёрно-белое фото Зеландского моста в Нидерландах"/>
          <p:cNvSpPr>
            <a:spLocks noGrp="1"/>
          </p:cNvSpPr>
          <p:nvPr>
            <p:ph type="pic" idx="22"/>
          </p:nvPr>
        </p:nvSpPr>
        <p:spPr>
          <a:xfrm>
            <a:off x="952500" y="-1460500"/>
            <a:ext cx="22479000" cy="13893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9398000"/>
            <a:ext cx="13500100" cy="3340100"/>
          </a:xfrm>
          <a:prstGeom prst="rect">
            <a:avLst/>
          </a:prstGeom>
        </p:spPr>
        <p:txBody>
          <a:bodyPr/>
          <a:lstStyle>
            <a:lvl1pPr algn="l"/>
          </a:lstStyle>
          <a:p>
            <a:r>
              <a:t>Текст заголовка</a:t>
            </a:r>
          </a:p>
        </p:txBody>
      </p:sp>
      <p:sp>
        <p:nvSpPr>
          <p:cNvPr id="3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5532100" y="9398000"/>
            <a:ext cx="7950200" cy="3340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3200"/>
            </a:lvl1pPr>
            <a:lvl2pPr marL="0" indent="0">
              <a:spcBef>
                <a:spcPts val="0"/>
              </a:spcBef>
              <a:buClrTx/>
              <a:buSzTx/>
              <a:buFontTx/>
              <a:buNone/>
              <a:defRPr sz="3200"/>
            </a:lvl2pPr>
            <a:lvl3pPr marL="0" indent="0">
              <a:spcBef>
                <a:spcPts val="0"/>
              </a:spcBef>
              <a:buClrTx/>
              <a:buSzTx/>
              <a:buFontTx/>
              <a:buNone/>
              <a:defRPr sz="3200"/>
            </a:lvl3pPr>
            <a:lvl4pPr marL="0" indent="0">
              <a:spcBef>
                <a:spcPts val="0"/>
              </a:spcBef>
              <a:buClrTx/>
              <a:buSzTx/>
              <a:buFontTx/>
              <a:buNone/>
              <a:defRPr sz="3200"/>
            </a:lvl4pPr>
            <a:lvl5pPr marL="0" indent="0">
              <a:spcBef>
                <a:spcPts val="0"/>
              </a:spcBef>
              <a:buClrTx/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5194300"/>
            <a:ext cx="22479000" cy="33401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Линия"/>
          <p:cNvSpPr/>
          <p:nvPr/>
        </p:nvSpPr>
        <p:spPr>
          <a:xfrm>
            <a:off x="952500" y="6858000"/>
            <a:ext cx="10643200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50" name="Линия"/>
          <p:cNvSpPr/>
          <p:nvPr/>
        </p:nvSpPr>
        <p:spPr>
          <a:xfrm>
            <a:off x="952500" y="3898900"/>
            <a:ext cx="10643093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51" name="Заголовок"/>
          <p:cNvSpPr txBox="1">
            <a:spLocks noGrp="1"/>
          </p:cNvSpPr>
          <p:nvPr>
            <p:ph type="body" sz="quarter" idx="21"/>
          </p:nvPr>
        </p:nvSpPr>
        <p:spPr>
          <a:xfrm>
            <a:off x="952500" y="3124200"/>
            <a:ext cx="10642600" cy="635000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defRPr sz="3200" i="1"/>
            </a:lvl1pPr>
          </a:lstStyle>
          <a:p>
            <a:r>
              <a:t>Заголовок</a:t>
            </a:r>
          </a:p>
        </p:txBody>
      </p:sp>
      <p:sp>
        <p:nvSpPr>
          <p:cNvPr id="52" name="Чёрно-белое фото с видом снизу на мост над рекой на фоне неба "/>
          <p:cNvSpPr>
            <a:spLocks noGrp="1"/>
          </p:cNvSpPr>
          <p:nvPr>
            <p:ph type="pic" idx="22"/>
          </p:nvPr>
        </p:nvSpPr>
        <p:spPr>
          <a:xfrm>
            <a:off x="12534900" y="-1651000"/>
            <a:ext cx="10799069" cy="158242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3975100"/>
            <a:ext cx="10642600" cy="2806700"/>
          </a:xfrm>
          <a:prstGeom prst="rect">
            <a:avLst/>
          </a:prstGeom>
        </p:spPr>
        <p:txBody>
          <a:bodyPr/>
          <a:lstStyle>
            <a:lvl1pPr algn="l">
              <a:defRPr sz="7800"/>
            </a:lvl1pPr>
          </a:lstStyle>
          <a:p>
            <a:r>
              <a:t>Текст заголовка</a:t>
            </a:r>
          </a:p>
        </p:txBody>
      </p:sp>
      <p:sp>
        <p:nvSpPr>
          <p:cNvPr id="5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7086600"/>
            <a:ext cx="10642600" cy="56388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ClrTx/>
              <a:buSzTx/>
              <a:buFontTx/>
              <a:buNone/>
              <a:defRPr sz="3200"/>
            </a:lvl1pPr>
            <a:lvl2pPr marL="0" indent="0">
              <a:spcBef>
                <a:spcPts val="0"/>
              </a:spcBef>
              <a:buClrTx/>
              <a:buSzTx/>
              <a:buFontTx/>
              <a:buNone/>
              <a:defRPr sz="3200"/>
            </a:lvl2pPr>
            <a:lvl3pPr marL="0" indent="0">
              <a:spcBef>
                <a:spcPts val="0"/>
              </a:spcBef>
              <a:buClrTx/>
              <a:buSzTx/>
              <a:buFontTx/>
              <a:buNone/>
              <a:defRPr sz="3200"/>
            </a:lvl3pPr>
            <a:lvl4pPr marL="0" indent="0">
              <a:spcBef>
                <a:spcPts val="0"/>
              </a:spcBef>
              <a:buClrTx/>
              <a:buSzTx/>
              <a:buFontTx/>
              <a:buNone/>
              <a:defRPr sz="3200"/>
            </a:lvl4pPr>
            <a:lvl5pPr marL="0" indent="0">
              <a:spcBef>
                <a:spcPts val="0"/>
              </a:spcBef>
              <a:buClrTx/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Линия"/>
          <p:cNvSpPr/>
          <p:nvPr/>
        </p:nvSpPr>
        <p:spPr>
          <a:xfrm>
            <a:off x="952500" y="3048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1" name="Линия"/>
          <p:cNvSpPr/>
          <p:nvPr/>
        </p:nvSpPr>
        <p:spPr>
          <a:xfrm>
            <a:off x="952500" y="889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7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7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Линия"/>
          <p:cNvSpPr/>
          <p:nvPr/>
        </p:nvSpPr>
        <p:spPr>
          <a:xfrm>
            <a:off x="952500" y="3048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2" name="Линия"/>
          <p:cNvSpPr/>
          <p:nvPr/>
        </p:nvSpPr>
        <p:spPr>
          <a:xfrm>
            <a:off x="952500" y="889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83" name="Чёрно-белое фото с видом снизу на мост над рекой на фоне неба "/>
          <p:cNvSpPr>
            <a:spLocks noGrp="1"/>
          </p:cNvSpPr>
          <p:nvPr>
            <p:ph type="pic" idx="21"/>
          </p:nvPr>
        </p:nvSpPr>
        <p:spPr>
          <a:xfrm>
            <a:off x="12636500" y="-2413000"/>
            <a:ext cx="11024412" cy="161544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952500" y="3797300"/>
            <a:ext cx="10909300" cy="8928100"/>
          </a:xfrm>
          <a:prstGeom prst="rect">
            <a:avLst/>
          </a:prstGeom>
        </p:spPr>
        <p:txBody>
          <a:bodyPr/>
          <a:lstStyle>
            <a:lvl1pPr marL="508000" indent="-508000">
              <a:spcBef>
                <a:spcPts val="2500"/>
              </a:spcBef>
              <a:buSzPct val="65000"/>
              <a:defRPr sz="4200"/>
            </a:lvl1pPr>
            <a:lvl2pPr marL="1016000" indent="-508000">
              <a:spcBef>
                <a:spcPts val="2500"/>
              </a:spcBef>
              <a:buSzPct val="65000"/>
              <a:defRPr sz="4200"/>
            </a:lvl2pPr>
            <a:lvl3pPr marL="1524000" indent="-508000">
              <a:spcBef>
                <a:spcPts val="2500"/>
              </a:spcBef>
              <a:buSzPct val="65000"/>
              <a:defRPr sz="4200"/>
            </a:lvl3pPr>
            <a:lvl4pPr marL="2032000" indent="-508000">
              <a:spcBef>
                <a:spcPts val="2500"/>
              </a:spcBef>
              <a:buSzPct val="65000"/>
              <a:defRPr sz="4200"/>
            </a:lvl4pPr>
            <a:lvl5pPr marL="2540000" indent="-508000">
              <a:spcBef>
                <a:spcPts val="2500"/>
              </a:spcBef>
              <a:buSzPct val="65000"/>
              <a:defRPr sz="4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1778000"/>
            <a:ext cx="22479000" cy="10147300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Чёрно-белое фото с видом снизу вверх на подвесные тросы моста на фоне облаков"/>
          <p:cNvSpPr>
            <a:spLocks noGrp="1"/>
          </p:cNvSpPr>
          <p:nvPr>
            <p:ph type="pic" sz="half" idx="21"/>
          </p:nvPr>
        </p:nvSpPr>
        <p:spPr>
          <a:xfrm>
            <a:off x="12232231" y="6024722"/>
            <a:ext cx="11497993" cy="808851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2" name="Чёрно-белое фото Зеландского моста в Нидерландах"/>
          <p:cNvSpPr>
            <a:spLocks noGrp="1"/>
          </p:cNvSpPr>
          <p:nvPr>
            <p:ph type="pic" sz="half" idx="22"/>
          </p:nvPr>
        </p:nvSpPr>
        <p:spPr>
          <a:xfrm>
            <a:off x="12349986" y="635000"/>
            <a:ext cx="11226801" cy="68072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Чёрно-белое фото с видом снизу на мост над рекой на фоне неба "/>
          <p:cNvSpPr>
            <a:spLocks noGrp="1"/>
          </p:cNvSpPr>
          <p:nvPr>
            <p:ph type="pic" idx="23"/>
          </p:nvPr>
        </p:nvSpPr>
        <p:spPr>
          <a:xfrm>
            <a:off x="730989" y="-2438400"/>
            <a:ext cx="11050413" cy="16192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Линия"/>
          <p:cNvSpPr/>
          <p:nvPr/>
        </p:nvSpPr>
        <p:spPr>
          <a:xfrm>
            <a:off x="952500" y="30607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3" name="Линия"/>
          <p:cNvSpPr/>
          <p:nvPr/>
        </p:nvSpPr>
        <p:spPr>
          <a:xfrm>
            <a:off x="952500" y="889000"/>
            <a:ext cx="22494922" cy="0"/>
          </a:xfrm>
          <a:prstGeom prst="line">
            <a:avLst/>
          </a:prstGeom>
          <a:ln w="12700">
            <a:solidFill>
              <a:srgbClr val="444444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1143000"/>
            <a:ext cx="22479000" cy="1663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3695700"/>
            <a:ext cx="22479000" cy="8572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76100" y="13017500"/>
            <a:ext cx="419100" cy="508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4C4946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1pPr>
      <a:lvl2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2pPr>
      <a:lvl3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3pPr>
      <a:lvl4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4pPr>
      <a:lvl5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5pPr>
      <a:lvl6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6pPr>
      <a:lvl7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7pPr>
      <a:lvl8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8pPr>
      <a:lvl9pPr marL="0" marR="0" indent="0" algn="ctr" defTabSz="825500" rtl="0" latinLnBrk="0">
        <a:lnSpc>
          <a:spcPct val="9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sz="9800" b="0" i="0" u="none" strike="noStrike" cap="none" spc="0" baseline="0">
          <a:solidFill>
            <a:srgbClr val="D93E2B"/>
          </a:solidFill>
          <a:uFillTx/>
          <a:latin typeface="+mn-lt"/>
          <a:ea typeface="+mn-ea"/>
          <a:cs typeface="+mn-cs"/>
          <a:sym typeface="Georgia"/>
        </a:defRPr>
      </a:lvl9pPr>
    </p:titleStyle>
    <p:bodyStyle>
      <a:lvl1pPr marL="6096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1pPr>
      <a:lvl2pPr marL="12192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2pPr>
      <a:lvl3pPr marL="18288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3pPr>
      <a:lvl4pPr marL="24384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4pPr>
      <a:lvl5pPr marL="30480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5pPr>
      <a:lvl6pPr marL="36576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6pPr>
      <a:lvl7pPr marL="42672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7pPr>
      <a:lvl8pPr marL="48768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8pPr>
      <a:lvl9pPr marL="5486400" marR="0" indent="-609600" algn="l" defTabSz="825500" rtl="0" latinLnBrk="0">
        <a:lnSpc>
          <a:spcPct val="100000"/>
        </a:lnSpc>
        <a:spcBef>
          <a:spcPts val="3400"/>
        </a:spcBef>
        <a:spcAft>
          <a:spcPts val="0"/>
        </a:spcAft>
        <a:buClr>
          <a:srgbClr val="929292"/>
        </a:buClr>
        <a:buSzPct val="60000"/>
        <a:buFont typeface="Zapf Dingbats"/>
        <a:buChar char="❖"/>
        <a:tabLst/>
        <a:defRPr sz="5000" b="0" i="0" u="none" strike="noStrike" cap="none" spc="0" baseline="0">
          <a:solidFill>
            <a:srgbClr val="414141"/>
          </a:solidFill>
          <a:uFillTx/>
          <a:latin typeface="Palatino"/>
          <a:ea typeface="Palatino"/>
          <a:cs typeface="Palatino"/>
          <a:sym typeface="Palatino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alatin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jpe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10" Type="http://schemas.openxmlformats.org/officeDocument/2006/relationships/image" Target="../media/image1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Заголовок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</a:t>
            </a:r>
          </a:p>
        </p:txBody>
      </p:sp>
      <p:pic>
        <p:nvPicPr>
          <p:cNvPr id="138" name="IMG_7128.jpeg" descr="IMG_7128.jpeg"/>
          <p:cNvPicPr>
            <a:picLocks noChangeAspect="1"/>
          </p:cNvPicPr>
          <p:nvPr/>
        </p:nvPicPr>
        <p:blipFill>
          <a:blip r:embed="rId2"/>
          <a:srcRect l="684" t="4097" r="4097" b="684"/>
          <a:stretch>
            <a:fillRect/>
          </a:stretch>
        </p:blipFill>
        <p:spPr>
          <a:xfrm>
            <a:off x="11528111" y="5452148"/>
            <a:ext cx="11896190" cy="7384834"/>
          </a:xfrm>
          <a:prstGeom prst="rect">
            <a:avLst/>
          </a:prstGeom>
          <a:ln w="25400">
            <a:miter lim="400000"/>
          </a:ln>
          <a:effectLst>
            <a:outerShdw blurRad="190500" dist="101600" dir="5400000" rotWithShape="0">
              <a:srgbClr val="000000">
                <a:alpha val="40000"/>
              </a:srgbClr>
            </a:outerShdw>
          </a:effectLst>
        </p:spPr>
      </p:pic>
      <p:sp>
        <p:nvSpPr>
          <p:cNvPr id="139" name="Образ учителя иностранного языка в современном контексте: эффективные методы и приемы преподавания"/>
          <p:cNvSpPr txBox="1">
            <a:spLocks noGrp="1"/>
          </p:cNvSpPr>
          <p:nvPr>
            <p:ph type="ctrTitle"/>
          </p:nvPr>
        </p:nvSpPr>
        <p:spPr>
          <a:xfrm>
            <a:off x="780138" y="969865"/>
            <a:ext cx="15137536" cy="4718994"/>
          </a:xfrm>
          <a:prstGeom prst="rect">
            <a:avLst/>
          </a:prstGeom>
          <a:blipFill>
            <a:blip r:embed="rId3"/>
          </a:blipFill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55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r>
              <a:rPr dirty="0" err="1"/>
              <a:t>Образ</a:t>
            </a:r>
            <a:r>
              <a:rPr dirty="0"/>
              <a:t> </a:t>
            </a:r>
            <a:r>
              <a:rPr dirty="0" err="1"/>
              <a:t>учителя</a:t>
            </a:r>
            <a:r>
              <a:rPr dirty="0"/>
              <a:t> </a:t>
            </a:r>
            <a:r>
              <a:rPr dirty="0" err="1"/>
              <a:t>иностранного</a:t>
            </a:r>
            <a:r>
              <a:rPr dirty="0"/>
              <a:t> </a:t>
            </a:r>
            <a:r>
              <a:rPr dirty="0" err="1"/>
              <a:t>языка</a:t>
            </a:r>
            <a:r>
              <a:rPr dirty="0"/>
              <a:t> в </a:t>
            </a:r>
            <a:r>
              <a:rPr dirty="0" err="1"/>
              <a:t>современном</a:t>
            </a:r>
            <a:r>
              <a:rPr dirty="0"/>
              <a:t> </a:t>
            </a:r>
            <a:r>
              <a:rPr dirty="0" err="1"/>
              <a:t>контексте</a:t>
            </a:r>
            <a:r>
              <a:rPr dirty="0"/>
              <a:t>: </a:t>
            </a:r>
            <a:r>
              <a:rPr dirty="0" err="1"/>
              <a:t>эффективные</a:t>
            </a:r>
            <a:r>
              <a:rPr dirty="0"/>
              <a:t> </a:t>
            </a:r>
            <a:r>
              <a:rPr dirty="0" err="1"/>
              <a:t>методы</a:t>
            </a:r>
            <a:r>
              <a:rPr dirty="0"/>
              <a:t> и </a:t>
            </a:r>
            <a:r>
              <a:rPr dirty="0" err="1"/>
              <a:t>приемы</a:t>
            </a:r>
            <a:r>
              <a:rPr dirty="0"/>
              <a:t> </a:t>
            </a:r>
            <a:r>
              <a:rPr dirty="0" err="1"/>
              <a:t>преподавания</a:t>
            </a:r>
            <a:endParaRPr dirty="0"/>
          </a:p>
        </p:txBody>
      </p:sp>
      <p:sp>
        <p:nvSpPr>
          <p:cNvPr id="140" name="Орнамент 16"/>
          <p:cNvSpPr/>
          <p:nvPr/>
        </p:nvSpPr>
        <p:spPr>
          <a:xfrm>
            <a:off x="16415322" y="2999239"/>
            <a:ext cx="6183756" cy="6602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6007" extrusionOk="0">
                <a:moveTo>
                  <a:pt x="9472" y="15986"/>
                </a:moveTo>
                <a:cubicBezTo>
                  <a:pt x="9223" y="15954"/>
                  <a:pt x="8975" y="15366"/>
                  <a:pt x="8772" y="14206"/>
                </a:cubicBezTo>
                <a:cubicBezTo>
                  <a:pt x="8137" y="17452"/>
                  <a:pt x="7234" y="14986"/>
                  <a:pt x="7074" y="9826"/>
                </a:cubicBezTo>
                <a:cubicBezTo>
                  <a:pt x="7070" y="9706"/>
                  <a:pt x="7067" y="9582"/>
                  <a:pt x="7064" y="9462"/>
                </a:cubicBezTo>
                <a:cubicBezTo>
                  <a:pt x="3830" y="9335"/>
                  <a:pt x="1931" y="9052"/>
                  <a:pt x="24" y="8748"/>
                </a:cubicBezTo>
                <a:cubicBezTo>
                  <a:pt x="10" y="8744"/>
                  <a:pt x="0" y="8658"/>
                  <a:pt x="0" y="8561"/>
                </a:cubicBezTo>
                <a:lnTo>
                  <a:pt x="0" y="7530"/>
                </a:lnTo>
                <a:cubicBezTo>
                  <a:pt x="0" y="7433"/>
                  <a:pt x="10" y="7358"/>
                  <a:pt x="24" y="7354"/>
                </a:cubicBezTo>
                <a:cubicBezTo>
                  <a:pt x="2070" y="7028"/>
                  <a:pt x="3801" y="6767"/>
                  <a:pt x="7072" y="6640"/>
                </a:cubicBezTo>
                <a:cubicBezTo>
                  <a:pt x="7243" y="1041"/>
                  <a:pt x="8249" y="-1165"/>
                  <a:pt x="8848" y="2939"/>
                </a:cubicBezTo>
                <a:cubicBezTo>
                  <a:pt x="9572" y="7901"/>
                  <a:pt x="9322" y="6191"/>
                  <a:pt x="9376" y="6558"/>
                </a:cubicBezTo>
                <a:cubicBezTo>
                  <a:pt x="9794" y="3590"/>
                  <a:pt x="10494" y="-3159"/>
                  <a:pt x="11426" y="1721"/>
                </a:cubicBezTo>
                <a:cubicBezTo>
                  <a:pt x="11850" y="-528"/>
                  <a:pt x="12432" y="-394"/>
                  <a:pt x="12832" y="1873"/>
                </a:cubicBezTo>
                <a:cubicBezTo>
                  <a:pt x="13467" y="-1331"/>
                  <a:pt x="14364" y="1116"/>
                  <a:pt x="14524" y="6277"/>
                </a:cubicBezTo>
                <a:cubicBezTo>
                  <a:pt x="14528" y="6397"/>
                  <a:pt x="14531" y="6520"/>
                  <a:pt x="14534" y="6640"/>
                </a:cubicBezTo>
                <a:cubicBezTo>
                  <a:pt x="17341" y="6749"/>
                  <a:pt x="19089" y="6972"/>
                  <a:pt x="21575" y="7366"/>
                </a:cubicBezTo>
                <a:cubicBezTo>
                  <a:pt x="21589" y="7370"/>
                  <a:pt x="21600" y="7444"/>
                  <a:pt x="21600" y="7542"/>
                </a:cubicBezTo>
                <a:lnTo>
                  <a:pt x="21600" y="8572"/>
                </a:lnTo>
                <a:cubicBezTo>
                  <a:pt x="21600" y="8670"/>
                  <a:pt x="21590" y="8744"/>
                  <a:pt x="21576" y="8748"/>
                </a:cubicBezTo>
                <a:cubicBezTo>
                  <a:pt x="21279" y="8793"/>
                  <a:pt x="18303" y="9313"/>
                  <a:pt x="14528" y="9462"/>
                </a:cubicBezTo>
                <a:cubicBezTo>
                  <a:pt x="14357" y="15073"/>
                  <a:pt x="13349" y="17267"/>
                  <a:pt x="12751" y="13164"/>
                </a:cubicBezTo>
                <a:cubicBezTo>
                  <a:pt x="12026" y="8201"/>
                  <a:pt x="12277" y="9912"/>
                  <a:pt x="12223" y="9544"/>
                </a:cubicBezTo>
                <a:cubicBezTo>
                  <a:pt x="12091" y="10478"/>
                  <a:pt x="11785" y="12652"/>
                  <a:pt x="11654" y="13585"/>
                </a:cubicBezTo>
                <a:cubicBezTo>
                  <a:pt x="11648" y="13600"/>
                  <a:pt x="10958" y="18441"/>
                  <a:pt x="10177" y="14393"/>
                </a:cubicBezTo>
                <a:cubicBezTo>
                  <a:pt x="9969" y="15486"/>
                  <a:pt x="9721" y="16018"/>
                  <a:pt x="9472" y="15986"/>
                </a:cubicBezTo>
                <a:close/>
                <a:moveTo>
                  <a:pt x="13483" y="13421"/>
                </a:moveTo>
                <a:cubicBezTo>
                  <a:pt x="13809" y="13378"/>
                  <a:pt x="14122" y="11931"/>
                  <a:pt x="14222" y="9462"/>
                </a:cubicBezTo>
                <a:cubicBezTo>
                  <a:pt x="12283" y="9537"/>
                  <a:pt x="14951" y="9449"/>
                  <a:pt x="12558" y="9509"/>
                </a:cubicBezTo>
                <a:cubicBezTo>
                  <a:pt x="12563" y="9551"/>
                  <a:pt x="12951" y="12071"/>
                  <a:pt x="12926" y="11910"/>
                </a:cubicBezTo>
                <a:cubicBezTo>
                  <a:pt x="13088" y="12967"/>
                  <a:pt x="13287" y="13447"/>
                  <a:pt x="13483" y="13421"/>
                </a:cubicBezTo>
                <a:close/>
                <a:moveTo>
                  <a:pt x="8117" y="13316"/>
                </a:moveTo>
                <a:cubicBezTo>
                  <a:pt x="8311" y="13300"/>
                  <a:pt x="8507" y="12770"/>
                  <a:pt x="8659" y="11653"/>
                </a:cubicBezTo>
                <a:cubicBezTo>
                  <a:pt x="8665" y="11604"/>
                  <a:pt x="8971" y="9434"/>
                  <a:pt x="8961" y="9509"/>
                </a:cubicBezTo>
                <a:cubicBezTo>
                  <a:pt x="7707" y="9476"/>
                  <a:pt x="9154" y="9542"/>
                  <a:pt x="7379" y="9474"/>
                </a:cubicBezTo>
                <a:cubicBezTo>
                  <a:pt x="7476" y="11950"/>
                  <a:pt x="7793" y="13341"/>
                  <a:pt x="8117" y="13316"/>
                </a:cubicBezTo>
                <a:close/>
                <a:moveTo>
                  <a:pt x="9529" y="13046"/>
                </a:moveTo>
                <a:cubicBezTo>
                  <a:pt x="9927" y="12839"/>
                  <a:pt x="10207" y="9859"/>
                  <a:pt x="10284" y="9533"/>
                </a:cubicBezTo>
                <a:lnTo>
                  <a:pt x="9480" y="9521"/>
                </a:lnTo>
                <a:lnTo>
                  <a:pt x="9096" y="12133"/>
                </a:lnTo>
                <a:cubicBezTo>
                  <a:pt x="9251" y="12880"/>
                  <a:pt x="9397" y="13116"/>
                  <a:pt x="9529" y="13046"/>
                </a:cubicBezTo>
                <a:close/>
                <a:moveTo>
                  <a:pt x="10947" y="12988"/>
                </a:moveTo>
                <a:cubicBezTo>
                  <a:pt x="11376" y="12533"/>
                  <a:pt x="11709" y="9364"/>
                  <a:pt x="11684" y="9533"/>
                </a:cubicBezTo>
                <a:lnTo>
                  <a:pt x="10895" y="9544"/>
                </a:lnTo>
                <a:lnTo>
                  <a:pt x="10496" y="12309"/>
                </a:lnTo>
                <a:cubicBezTo>
                  <a:pt x="10651" y="12984"/>
                  <a:pt x="10804" y="13139"/>
                  <a:pt x="10947" y="12988"/>
                </a:cubicBezTo>
                <a:close/>
                <a:moveTo>
                  <a:pt x="7378" y="6616"/>
                </a:moveTo>
                <a:cubicBezTo>
                  <a:pt x="8968" y="6553"/>
                  <a:pt x="8228" y="6600"/>
                  <a:pt x="9042" y="6581"/>
                </a:cubicBezTo>
                <a:cubicBezTo>
                  <a:pt x="9036" y="6544"/>
                  <a:pt x="8651" y="4019"/>
                  <a:pt x="8675" y="4180"/>
                </a:cubicBezTo>
                <a:cubicBezTo>
                  <a:pt x="8236" y="1313"/>
                  <a:pt x="7535" y="2726"/>
                  <a:pt x="7378" y="6616"/>
                </a:cubicBezTo>
                <a:close/>
                <a:moveTo>
                  <a:pt x="14221" y="6616"/>
                </a:moveTo>
                <a:cubicBezTo>
                  <a:pt x="14146" y="4701"/>
                  <a:pt x="13905" y="3167"/>
                  <a:pt x="13627" y="2845"/>
                </a:cubicBezTo>
                <a:cubicBezTo>
                  <a:pt x="13149" y="2320"/>
                  <a:pt x="12952" y="4374"/>
                  <a:pt x="12639" y="6581"/>
                </a:cubicBezTo>
                <a:cubicBezTo>
                  <a:pt x="13881" y="6615"/>
                  <a:pt x="12452" y="6545"/>
                  <a:pt x="14221" y="6616"/>
                </a:cubicBezTo>
                <a:close/>
                <a:moveTo>
                  <a:pt x="12120" y="6570"/>
                </a:moveTo>
                <a:lnTo>
                  <a:pt x="12509" y="3934"/>
                </a:lnTo>
                <a:cubicBezTo>
                  <a:pt x="11887" y="1011"/>
                  <a:pt x="11427" y="6119"/>
                  <a:pt x="11325" y="6558"/>
                </a:cubicBezTo>
                <a:lnTo>
                  <a:pt x="12120" y="6570"/>
                </a:lnTo>
                <a:close/>
                <a:moveTo>
                  <a:pt x="9917" y="6558"/>
                </a:moveTo>
                <a:lnTo>
                  <a:pt x="10714" y="6546"/>
                </a:lnTo>
                <a:lnTo>
                  <a:pt x="11111" y="3806"/>
                </a:lnTo>
                <a:cubicBezTo>
                  <a:pt x="10633" y="1669"/>
                  <a:pt x="10233" y="4431"/>
                  <a:pt x="10228" y="4450"/>
                </a:cubicBezTo>
                <a:cubicBezTo>
                  <a:pt x="10221" y="4491"/>
                  <a:pt x="9907" y="6625"/>
                  <a:pt x="9917" y="6558"/>
                </a:cubicBezTo>
                <a:close/>
              </a:path>
            </a:pathLst>
          </a:custGeom>
          <a:blipFill>
            <a:blip r:embed="rId4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endParaRPr/>
          </a:p>
        </p:txBody>
      </p:sp>
      <p:sp>
        <p:nvSpPr>
          <p:cNvPr id="141" name="Женщина"/>
          <p:cNvSpPr/>
          <p:nvPr/>
        </p:nvSpPr>
        <p:spPr>
          <a:xfrm>
            <a:off x="5791631" y="9243015"/>
            <a:ext cx="1313581" cy="2905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97" h="21600" extrusionOk="0">
                <a:moveTo>
                  <a:pt x="10645" y="0"/>
                </a:moveTo>
                <a:cubicBezTo>
                  <a:pt x="11687" y="0"/>
                  <a:pt x="12727" y="182"/>
                  <a:pt x="13523" y="547"/>
                </a:cubicBezTo>
                <a:cubicBezTo>
                  <a:pt x="15113" y="1276"/>
                  <a:pt x="15113" y="2458"/>
                  <a:pt x="13523" y="3188"/>
                </a:cubicBezTo>
                <a:cubicBezTo>
                  <a:pt x="11932" y="3917"/>
                  <a:pt x="9354" y="3917"/>
                  <a:pt x="7763" y="3188"/>
                </a:cubicBezTo>
                <a:cubicBezTo>
                  <a:pt x="6173" y="2458"/>
                  <a:pt x="6173" y="1276"/>
                  <a:pt x="7763" y="547"/>
                </a:cubicBezTo>
                <a:cubicBezTo>
                  <a:pt x="8559" y="182"/>
                  <a:pt x="9602" y="0"/>
                  <a:pt x="10645" y="0"/>
                </a:cubicBezTo>
                <a:close/>
                <a:moveTo>
                  <a:pt x="13438" y="4109"/>
                </a:moveTo>
                <a:cubicBezTo>
                  <a:pt x="15626" y="4109"/>
                  <a:pt x="16798" y="4934"/>
                  <a:pt x="17144" y="5420"/>
                </a:cubicBezTo>
                <a:lnTo>
                  <a:pt x="21247" y="11877"/>
                </a:lnTo>
                <a:cubicBezTo>
                  <a:pt x="21447" y="12205"/>
                  <a:pt x="21029" y="12546"/>
                  <a:pt x="20312" y="12638"/>
                </a:cubicBezTo>
                <a:cubicBezTo>
                  <a:pt x="20191" y="12653"/>
                  <a:pt x="20068" y="12661"/>
                  <a:pt x="19948" y="12661"/>
                </a:cubicBezTo>
                <a:cubicBezTo>
                  <a:pt x="19359" y="12661"/>
                  <a:pt x="18819" y="12482"/>
                  <a:pt x="18653" y="12209"/>
                </a:cubicBezTo>
                <a:lnTo>
                  <a:pt x="15028" y="6537"/>
                </a:lnTo>
                <a:lnTo>
                  <a:pt x="14303" y="6537"/>
                </a:lnTo>
                <a:cubicBezTo>
                  <a:pt x="14308" y="6544"/>
                  <a:pt x="14314" y="6551"/>
                  <a:pt x="14318" y="6558"/>
                </a:cubicBezTo>
                <a:lnTo>
                  <a:pt x="18892" y="14438"/>
                </a:lnTo>
                <a:cubicBezTo>
                  <a:pt x="18968" y="14570"/>
                  <a:pt x="18790" y="14676"/>
                  <a:pt x="18494" y="14676"/>
                </a:cubicBezTo>
                <a:lnTo>
                  <a:pt x="15230" y="14676"/>
                </a:lnTo>
                <a:lnTo>
                  <a:pt x="15230" y="20674"/>
                </a:lnTo>
                <a:cubicBezTo>
                  <a:pt x="15230" y="21185"/>
                  <a:pt x="14325" y="21600"/>
                  <a:pt x="13210" y="21600"/>
                </a:cubicBezTo>
                <a:cubicBezTo>
                  <a:pt x="12094" y="21600"/>
                  <a:pt x="11193" y="21185"/>
                  <a:pt x="11193" y="20674"/>
                </a:cubicBezTo>
                <a:lnTo>
                  <a:pt x="11193" y="14676"/>
                </a:lnTo>
                <a:cubicBezTo>
                  <a:pt x="10971" y="14676"/>
                  <a:pt x="10766" y="14676"/>
                  <a:pt x="10689" y="14676"/>
                </a:cubicBezTo>
                <a:cubicBezTo>
                  <a:pt x="10602" y="14676"/>
                  <a:pt x="10352" y="14676"/>
                  <a:pt x="10096" y="14676"/>
                </a:cubicBezTo>
                <a:lnTo>
                  <a:pt x="10096" y="20674"/>
                </a:lnTo>
                <a:cubicBezTo>
                  <a:pt x="10096" y="21185"/>
                  <a:pt x="9192" y="21600"/>
                  <a:pt x="8076" y="21600"/>
                </a:cubicBezTo>
                <a:cubicBezTo>
                  <a:pt x="6960" y="21600"/>
                  <a:pt x="6059" y="21185"/>
                  <a:pt x="6059" y="20674"/>
                </a:cubicBezTo>
                <a:lnTo>
                  <a:pt x="6059" y="14676"/>
                </a:lnTo>
                <a:lnTo>
                  <a:pt x="2887" y="14676"/>
                </a:lnTo>
                <a:cubicBezTo>
                  <a:pt x="2591" y="14676"/>
                  <a:pt x="2410" y="14570"/>
                  <a:pt x="2486" y="14438"/>
                </a:cubicBezTo>
                <a:lnTo>
                  <a:pt x="7060" y="6558"/>
                </a:lnTo>
                <a:cubicBezTo>
                  <a:pt x="7064" y="6551"/>
                  <a:pt x="7070" y="6544"/>
                  <a:pt x="7075" y="6537"/>
                </a:cubicBezTo>
                <a:lnTo>
                  <a:pt x="6365" y="6537"/>
                </a:lnTo>
                <a:lnTo>
                  <a:pt x="2641" y="12192"/>
                </a:lnTo>
                <a:cubicBezTo>
                  <a:pt x="2470" y="12463"/>
                  <a:pt x="1933" y="12638"/>
                  <a:pt x="1349" y="12638"/>
                </a:cubicBezTo>
                <a:cubicBezTo>
                  <a:pt x="1225" y="12638"/>
                  <a:pt x="1098" y="12631"/>
                  <a:pt x="973" y="12614"/>
                </a:cubicBezTo>
                <a:cubicBezTo>
                  <a:pt x="259" y="12519"/>
                  <a:pt x="-153" y="12177"/>
                  <a:pt x="53" y="11850"/>
                </a:cubicBezTo>
                <a:lnTo>
                  <a:pt x="4260" y="5432"/>
                </a:lnTo>
                <a:lnTo>
                  <a:pt x="4275" y="5407"/>
                </a:lnTo>
                <a:cubicBezTo>
                  <a:pt x="4628" y="4924"/>
                  <a:pt x="5803" y="4112"/>
                  <a:pt x="7969" y="4112"/>
                </a:cubicBezTo>
                <a:cubicBezTo>
                  <a:pt x="7981" y="4112"/>
                  <a:pt x="7994" y="4112"/>
                  <a:pt x="8006" y="4112"/>
                </a:cubicBezTo>
                <a:lnTo>
                  <a:pt x="8529" y="4114"/>
                </a:lnTo>
                <a:cubicBezTo>
                  <a:pt x="8565" y="4113"/>
                  <a:pt x="8599" y="4109"/>
                  <a:pt x="8635" y="4109"/>
                </a:cubicBezTo>
                <a:lnTo>
                  <a:pt x="13438" y="4109"/>
                </a:lnTo>
                <a:close/>
              </a:path>
            </a:pathLst>
          </a:custGeom>
          <a:blipFill>
            <a:blip r:embed="rId3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endParaRPr/>
          </a:p>
        </p:txBody>
      </p:sp>
      <p:sp>
        <p:nvSpPr>
          <p:cNvPr id="142" name="Wi-Fi"/>
          <p:cNvSpPr/>
          <p:nvPr/>
        </p:nvSpPr>
        <p:spPr>
          <a:xfrm>
            <a:off x="5180334" y="6514383"/>
            <a:ext cx="2690120" cy="18993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4" extrusionOk="0">
                <a:moveTo>
                  <a:pt x="11016" y="1"/>
                </a:moveTo>
                <a:cubicBezTo>
                  <a:pt x="10440" y="-6"/>
                  <a:pt x="9852" y="28"/>
                  <a:pt x="9254" y="108"/>
                </a:cubicBezTo>
                <a:cubicBezTo>
                  <a:pt x="5654" y="590"/>
                  <a:pt x="2584" y="2743"/>
                  <a:pt x="0" y="6311"/>
                </a:cubicBezTo>
                <a:cubicBezTo>
                  <a:pt x="523" y="7051"/>
                  <a:pt x="1031" y="7768"/>
                  <a:pt x="1542" y="8490"/>
                </a:cubicBezTo>
                <a:cubicBezTo>
                  <a:pt x="4129" y="4966"/>
                  <a:pt x="7202" y="3087"/>
                  <a:pt x="10803" y="3088"/>
                </a:cubicBezTo>
                <a:cubicBezTo>
                  <a:pt x="14405" y="3089"/>
                  <a:pt x="17479" y="4969"/>
                  <a:pt x="20053" y="8479"/>
                </a:cubicBezTo>
                <a:cubicBezTo>
                  <a:pt x="20563" y="7757"/>
                  <a:pt x="21073" y="7034"/>
                  <a:pt x="21600" y="6287"/>
                </a:cubicBezTo>
                <a:cubicBezTo>
                  <a:pt x="18572" y="2207"/>
                  <a:pt x="15051" y="49"/>
                  <a:pt x="11016" y="1"/>
                </a:cubicBezTo>
                <a:close/>
                <a:moveTo>
                  <a:pt x="10903" y="6177"/>
                </a:moveTo>
                <a:cubicBezTo>
                  <a:pt x="10489" y="6175"/>
                  <a:pt x="10067" y="6203"/>
                  <a:pt x="9637" y="6264"/>
                </a:cubicBezTo>
                <a:cubicBezTo>
                  <a:pt x="7088" y="6623"/>
                  <a:pt x="4914" y="8156"/>
                  <a:pt x="3088" y="10686"/>
                </a:cubicBezTo>
                <a:cubicBezTo>
                  <a:pt x="3610" y="11424"/>
                  <a:pt x="4116" y="12140"/>
                  <a:pt x="4629" y="12865"/>
                </a:cubicBezTo>
                <a:cubicBezTo>
                  <a:pt x="6353" y="10507"/>
                  <a:pt x="8410" y="9259"/>
                  <a:pt x="10808" y="9262"/>
                </a:cubicBezTo>
                <a:cubicBezTo>
                  <a:pt x="13205" y="9265"/>
                  <a:pt x="15259" y="10516"/>
                  <a:pt x="16966" y="12861"/>
                </a:cubicBezTo>
                <a:cubicBezTo>
                  <a:pt x="17482" y="12131"/>
                  <a:pt x="17992" y="11411"/>
                  <a:pt x="18515" y="10670"/>
                </a:cubicBezTo>
                <a:cubicBezTo>
                  <a:pt x="16338" y="7735"/>
                  <a:pt x="13804" y="6193"/>
                  <a:pt x="10903" y="6177"/>
                </a:cubicBezTo>
                <a:close/>
                <a:moveTo>
                  <a:pt x="10623" y="12349"/>
                </a:moveTo>
                <a:cubicBezTo>
                  <a:pt x="8942" y="12414"/>
                  <a:pt x="7322" y="13380"/>
                  <a:pt x="6195" y="15054"/>
                </a:cubicBezTo>
                <a:cubicBezTo>
                  <a:pt x="6706" y="15779"/>
                  <a:pt x="7218" y="16502"/>
                  <a:pt x="7729" y="17226"/>
                </a:cubicBezTo>
                <a:cubicBezTo>
                  <a:pt x="9410" y="14863"/>
                  <a:pt x="12154" y="14812"/>
                  <a:pt x="13873" y="17221"/>
                </a:cubicBezTo>
                <a:cubicBezTo>
                  <a:pt x="14391" y="16489"/>
                  <a:pt x="14903" y="15767"/>
                  <a:pt x="15414" y="15045"/>
                </a:cubicBezTo>
                <a:cubicBezTo>
                  <a:pt x="14046" y="13118"/>
                  <a:pt x="12303" y="12284"/>
                  <a:pt x="10623" y="12349"/>
                </a:cubicBezTo>
                <a:close/>
                <a:moveTo>
                  <a:pt x="10751" y="18531"/>
                </a:moveTo>
                <a:cubicBezTo>
                  <a:pt x="10182" y="18549"/>
                  <a:pt x="9631" y="18867"/>
                  <a:pt x="9280" y="19436"/>
                </a:cubicBezTo>
                <a:cubicBezTo>
                  <a:pt x="9791" y="20161"/>
                  <a:pt x="10300" y="20884"/>
                  <a:pt x="10802" y="21594"/>
                </a:cubicBezTo>
                <a:cubicBezTo>
                  <a:pt x="11307" y="20879"/>
                  <a:pt x="11819" y="20155"/>
                  <a:pt x="12331" y="19432"/>
                </a:cubicBezTo>
                <a:cubicBezTo>
                  <a:pt x="11907" y="18795"/>
                  <a:pt x="11320" y="18513"/>
                  <a:pt x="10751" y="18531"/>
                </a:cubicBezTo>
                <a:close/>
              </a:path>
            </a:pathLst>
          </a:custGeom>
          <a:gradFill>
            <a:gsLst>
              <a:gs pos="0">
                <a:schemeClr val="accent3">
                  <a:hueOff val="708446"/>
                  <a:satOff val="-4821"/>
                  <a:lumOff val="-14251"/>
                </a:schemeClr>
              </a:gs>
              <a:gs pos="100000">
                <a:schemeClr val="accent3">
                  <a:hueOff val="-72299"/>
                  <a:satOff val="19597"/>
                  <a:lumOff val="11238"/>
                </a:schemeClr>
              </a:gs>
            </a:gsLst>
            <a:lin ang="54000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endParaRPr/>
          </a:p>
        </p:txBody>
      </p:sp>
      <p:sp>
        <p:nvSpPr>
          <p:cNvPr id="143" name="Открытая книга"/>
          <p:cNvSpPr/>
          <p:nvPr/>
        </p:nvSpPr>
        <p:spPr>
          <a:xfrm>
            <a:off x="7433235" y="7872115"/>
            <a:ext cx="1405607" cy="13013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4" y="0"/>
                </a:moveTo>
                <a:lnTo>
                  <a:pt x="12381" y="2366"/>
                </a:lnTo>
                <a:lnTo>
                  <a:pt x="12373" y="2368"/>
                </a:lnTo>
                <a:cubicBezTo>
                  <a:pt x="11868" y="2611"/>
                  <a:pt x="11498" y="3043"/>
                  <a:pt x="11272" y="3649"/>
                </a:cubicBezTo>
                <a:cubicBezTo>
                  <a:pt x="11070" y="4192"/>
                  <a:pt x="11055" y="4701"/>
                  <a:pt x="11055" y="4845"/>
                </a:cubicBezTo>
                <a:lnTo>
                  <a:pt x="11055" y="5127"/>
                </a:lnTo>
                <a:lnTo>
                  <a:pt x="20346" y="1249"/>
                </a:lnTo>
                <a:lnTo>
                  <a:pt x="19907" y="1017"/>
                </a:lnTo>
                <a:lnTo>
                  <a:pt x="11770" y="4414"/>
                </a:lnTo>
                <a:cubicBezTo>
                  <a:pt x="12018" y="4052"/>
                  <a:pt x="12419" y="3735"/>
                  <a:pt x="12972" y="3468"/>
                </a:cubicBezTo>
                <a:lnTo>
                  <a:pt x="19369" y="735"/>
                </a:lnTo>
                <a:lnTo>
                  <a:pt x="18934" y="505"/>
                </a:lnTo>
                <a:lnTo>
                  <a:pt x="12837" y="3109"/>
                </a:lnTo>
                <a:lnTo>
                  <a:pt x="12830" y="3113"/>
                </a:lnTo>
                <a:cubicBezTo>
                  <a:pt x="12227" y="3403"/>
                  <a:pt x="11780" y="3756"/>
                  <a:pt x="11494" y="4167"/>
                </a:cubicBezTo>
                <a:cubicBezTo>
                  <a:pt x="11607" y="3668"/>
                  <a:pt x="11876" y="3033"/>
                  <a:pt x="12514" y="2723"/>
                </a:cubicBezTo>
                <a:lnTo>
                  <a:pt x="18411" y="230"/>
                </a:lnTo>
                <a:lnTo>
                  <a:pt x="17974" y="0"/>
                </a:lnTo>
                <a:close/>
                <a:moveTo>
                  <a:pt x="3633" y="2"/>
                </a:moveTo>
                <a:lnTo>
                  <a:pt x="3194" y="231"/>
                </a:lnTo>
                <a:lnTo>
                  <a:pt x="9084" y="2723"/>
                </a:lnTo>
                <a:cubicBezTo>
                  <a:pt x="9723" y="3033"/>
                  <a:pt x="9992" y="3668"/>
                  <a:pt x="10105" y="4167"/>
                </a:cubicBezTo>
                <a:cubicBezTo>
                  <a:pt x="9819" y="3756"/>
                  <a:pt x="9371" y="3403"/>
                  <a:pt x="8768" y="3113"/>
                </a:cubicBezTo>
                <a:lnTo>
                  <a:pt x="2670" y="507"/>
                </a:lnTo>
                <a:lnTo>
                  <a:pt x="2233" y="736"/>
                </a:lnTo>
                <a:lnTo>
                  <a:pt x="8627" y="3468"/>
                </a:lnTo>
                <a:cubicBezTo>
                  <a:pt x="9179" y="3735"/>
                  <a:pt x="9581" y="4051"/>
                  <a:pt x="9828" y="4414"/>
                </a:cubicBezTo>
                <a:lnTo>
                  <a:pt x="1694" y="1019"/>
                </a:lnTo>
                <a:lnTo>
                  <a:pt x="1254" y="1250"/>
                </a:lnTo>
                <a:lnTo>
                  <a:pt x="10544" y="5127"/>
                </a:lnTo>
                <a:lnTo>
                  <a:pt x="10544" y="4845"/>
                </a:lnTo>
                <a:cubicBezTo>
                  <a:pt x="10544" y="4701"/>
                  <a:pt x="10528" y="4192"/>
                  <a:pt x="10326" y="3649"/>
                </a:cubicBezTo>
                <a:cubicBezTo>
                  <a:pt x="10100" y="3043"/>
                  <a:pt x="9730" y="2611"/>
                  <a:pt x="9226" y="2368"/>
                </a:cubicBezTo>
                <a:lnTo>
                  <a:pt x="3633" y="2"/>
                </a:lnTo>
                <a:close/>
                <a:moveTo>
                  <a:pt x="0" y="1735"/>
                </a:moveTo>
                <a:lnTo>
                  <a:pt x="0" y="17289"/>
                </a:lnTo>
                <a:lnTo>
                  <a:pt x="8756" y="20993"/>
                </a:lnTo>
                <a:lnTo>
                  <a:pt x="8756" y="5441"/>
                </a:lnTo>
                <a:lnTo>
                  <a:pt x="0" y="1735"/>
                </a:lnTo>
                <a:close/>
                <a:moveTo>
                  <a:pt x="21600" y="1735"/>
                </a:moveTo>
                <a:lnTo>
                  <a:pt x="12844" y="5441"/>
                </a:lnTo>
                <a:lnTo>
                  <a:pt x="12844" y="20993"/>
                </a:lnTo>
                <a:lnTo>
                  <a:pt x="21600" y="17289"/>
                </a:lnTo>
                <a:lnTo>
                  <a:pt x="21600" y="1735"/>
                </a:lnTo>
                <a:close/>
                <a:moveTo>
                  <a:pt x="9325" y="5827"/>
                </a:moveTo>
                <a:lnTo>
                  <a:pt x="9325" y="21600"/>
                </a:lnTo>
                <a:lnTo>
                  <a:pt x="12275" y="21600"/>
                </a:lnTo>
                <a:lnTo>
                  <a:pt x="12275" y="5827"/>
                </a:lnTo>
                <a:lnTo>
                  <a:pt x="9325" y="5827"/>
                </a:lnTo>
                <a:close/>
              </a:path>
            </a:pathLst>
          </a:custGeom>
          <a:blipFill>
            <a:blip r:embed="rId5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endParaRPr/>
          </a:p>
        </p:txBody>
      </p:sp>
      <p:sp>
        <p:nvSpPr>
          <p:cNvPr id="144" name="Кубок"/>
          <p:cNvSpPr/>
          <p:nvPr/>
        </p:nvSpPr>
        <p:spPr>
          <a:xfrm>
            <a:off x="4190444" y="7753350"/>
            <a:ext cx="1273165" cy="1538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61" y="0"/>
                </a:moveTo>
                <a:cubicBezTo>
                  <a:pt x="17461" y="0"/>
                  <a:pt x="17451" y="623"/>
                  <a:pt x="17363" y="1589"/>
                </a:cubicBezTo>
                <a:cubicBezTo>
                  <a:pt x="19169" y="832"/>
                  <a:pt x="21600" y="1725"/>
                  <a:pt x="21600" y="3889"/>
                </a:cubicBezTo>
                <a:cubicBezTo>
                  <a:pt x="21600" y="6026"/>
                  <a:pt x="18970" y="7372"/>
                  <a:pt x="16977" y="8623"/>
                </a:cubicBezTo>
                <a:cubicBezTo>
                  <a:pt x="14983" y="9874"/>
                  <a:pt x="16104" y="11300"/>
                  <a:pt x="16104" y="11300"/>
                </a:cubicBezTo>
                <a:cubicBezTo>
                  <a:pt x="16104" y="11300"/>
                  <a:pt x="15836" y="11446"/>
                  <a:pt x="15449" y="11655"/>
                </a:cubicBezTo>
                <a:cubicBezTo>
                  <a:pt x="15449" y="11655"/>
                  <a:pt x="14913" y="11060"/>
                  <a:pt x="14913" y="10290"/>
                </a:cubicBezTo>
                <a:cubicBezTo>
                  <a:pt x="14913" y="10138"/>
                  <a:pt x="14926" y="9995"/>
                  <a:pt x="14950" y="9857"/>
                </a:cubicBezTo>
                <a:cubicBezTo>
                  <a:pt x="14236" y="10917"/>
                  <a:pt x="13318" y="11742"/>
                  <a:pt x="12139" y="12100"/>
                </a:cubicBezTo>
                <a:lnTo>
                  <a:pt x="12139" y="14760"/>
                </a:lnTo>
                <a:lnTo>
                  <a:pt x="14350" y="14760"/>
                </a:lnTo>
                <a:lnTo>
                  <a:pt x="14350" y="18727"/>
                </a:lnTo>
                <a:lnTo>
                  <a:pt x="15839" y="18727"/>
                </a:lnTo>
                <a:lnTo>
                  <a:pt x="17453" y="20386"/>
                </a:lnTo>
                <a:lnTo>
                  <a:pt x="17473" y="20386"/>
                </a:lnTo>
                <a:lnTo>
                  <a:pt x="17473" y="21600"/>
                </a:lnTo>
                <a:lnTo>
                  <a:pt x="4125" y="21600"/>
                </a:lnTo>
                <a:lnTo>
                  <a:pt x="4125" y="20386"/>
                </a:lnTo>
                <a:lnTo>
                  <a:pt x="4145" y="20386"/>
                </a:lnTo>
                <a:lnTo>
                  <a:pt x="5761" y="18727"/>
                </a:lnTo>
                <a:lnTo>
                  <a:pt x="7248" y="18727"/>
                </a:lnTo>
                <a:lnTo>
                  <a:pt x="7248" y="14760"/>
                </a:lnTo>
                <a:lnTo>
                  <a:pt x="9459" y="14760"/>
                </a:lnTo>
                <a:lnTo>
                  <a:pt x="9459" y="12100"/>
                </a:lnTo>
                <a:cubicBezTo>
                  <a:pt x="8280" y="11742"/>
                  <a:pt x="7362" y="10917"/>
                  <a:pt x="6648" y="9857"/>
                </a:cubicBezTo>
                <a:cubicBezTo>
                  <a:pt x="6672" y="9994"/>
                  <a:pt x="6685" y="10138"/>
                  <a:pt x="6684" y="10290"/>
                </a:cubicBezTo>
                <a:cubicBezTo>
                  <a:pt x="6684" y="11060"/>
                  <a:pt x="6151" y="11655"/>
                  <a:pt x="6151" y="11655"/>
                </a:cubicBezTo>
                <a:cubicBezTo>
                  <a:pt x="5764" y="11446"/>
                  <a:pt x="5493" y="11300"/>
                  <a:pt x="5493" y="11300"/>
                </a:cubicBezTo>
                <a:cubicBezTo>
                  <a:pt x="5493" y="11300"/>
                  <a:pt x="6615" y="9874"/>
                  <a:pt x="4621" y="8623"/>
                </a:cubicBezTo>
                <a:cubicBezTo>
                  <a:pt x="2628" y="7372"/>
                  <a:pt x="0" y="6026"/>
                  <a:pt x="0" y="3889"/>
                </a:cubicBezTo>
                <a:cubicBezTo>
                  <a:pt x="0" y="1725"/>
                  <a:pt x="2428" y="832"/>
                  <a:pt x="4235" y="1589"/>
                </a:cubicBezTo>
                <a:cubicBezTo>
                  <a:pt x="4147" y="623"/>
                  <a:pt x="4139" y="0"/>
                  <a:pt x="4139" y="0"/>
                </a:cubicBezTo>
                <a:lnTo>
                  <a:pt x="17461" y="0"/>
                </a:lnTo>
                <a:close/>
                <a:moveTo>
                  <a:pt x="18820" y="2437"/>
                </a:moveTo>
                <a:cubicBezTo>
                  <a:pt x="17714" y="2437"/>
                  <a:pt x="17275" y="3145"/>
                  <a:pt x="17101" y="3649"/>
                </a:cubicBezTo>
                <a:cubicBezTo>
                  <a:pt x="16852" y="5174"/>
                  <a:pt x="16428" y="6946"/>
                  <a:pt x="15714" y="8488"/>
                </a:cubicBezTo>
                <a:cubicBezTo>
                  <a:pt x="16384" y="7814"/>
                  <a:pt x="17407" y="7247"/>
                  <a:pt x="18527" y="6490"/>
                </a:cubicBezTo>
                <a:cubicBezTo>
                  <a:pt x="21371" y="4570"/>
                  <a:pt x="20405" y="2437"/>
                  <a:pt x="18820" y="2437"/>
                </a:cubicBezTo>
                <a:close/>
                <a:moveTo>
                  <a:pt x="2778" y="2437"/>
                </a:moveTo>
                <a:cubicBezTo>
                  <a:pt x="1193" y="2437"/>
                  <a:pt x="227" y="4570"/>
                  <a:pt x="3071" y="6490"/>
                </a:cubicBezTo>
                <a:cubicBezTo>
                  <a:pt x="4191" y="7247"/>
                  <a:pt x="5214" y="7814"/>
                  <a:pt x="5884" y="8488"/>
                </a:cubicBezTo>
                <a:cubicBezTo>
                  <a:pt x="5170" y="6947"/>
                  <a:pt x="4748" y="5174"/>
                  <a:pt x="4499" y="3649"/>
                </a:cubicBezTo>
                <a:cubicBezTo>
                  <a:pt x="4325" y="3145"/>
                  <a:pt x="3884" y="2437"/>
                  <a:pt x="2778" y="2437"/>
                </a:cubicBezTo>
                <a:close/>
              </a:path>
            </a:pathLst>
          </a:custGeom>
          <a:blipFill>
            <a:blip r:embed="rId5"/>
          </a:blipFill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IMG_7129.jpeg" descr="IMG_7129.jpe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l="1372" t="2432" r="7413" b="9768"/>
          <a:stretch>
            <a:fillRect/>
          </a:stretch>
        </p:blipFill>
        <p:spPr>
          <a:xfrm>
            <a:off x="8461263" y="4302580"/>
            <a:ext cx="15427312" cy="8337082"/>
          </a:xfrm>
          <a:prstGeom prst="rect">
            <a:avLst/>
          </a:prstGeom>
          <a:ln w="25400">
            <a:miter lim="400000"/>
          </a:ln>
          <a:effectLst>
            <a:outerShdw blurRad="190500" dist="1016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147" name="IMG_7166.png" descr="IMG_7166.png"/>
          <p:cNvPicPr>
            <a:picLocks noGrp="1" noChangeAspect="1"/>
          </p:cNvPicPr>
          <p:nvPr>
            <p:ph type="pic" idx="23"/>
          </p:nvPr>
        </p:nvPicPr>
        <p:blipFill>
          <a:blip r:embed="rId3"/>
          <a:srcRect l="6380" t="6340" r="4585" b="13674"/>
          <a:stretch>
            <a:fillRect/>
          </a:stretch>
        </p:blipFill>
        <p:spPr>
          <a:xfrm>
            <a:off x="645941" y="929424"/>
            <a:ext cx="9359580" cy="6944532"/>
          </a:xfrm>
          <a:prstGeom prst="rect">
            <a:avLst/>
          </a:prstGeom>
          <a:ln w="25400">
            <a:miter lim="400000"/>
          </a:ln>
          <a:effectLst>
            <a:reflection stA="50000" endPos="40000" dir="5400000" sy="-100000" algn="bl" rotWithShape="0"/>
          </a:effectLst>
        </p:spPr>
      </p:pic>
      <p:sp>
        <p:nvSpPr>
          <p:cNvPr id="148" name="2018-2024"/>
          <p:cNvSpPr/>
          <p:nvPr/>
        </p:nvSpPr>
        <p:spPr>
          <a:xfrm>
            <a:off x="1976219" y="4070323"/>
            <a:ext cx="3468779" cy="34687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33" y="21600"/>
                  <a:pt x="0" y="16767"/>
                  <a:pt x="0" y="10800"/>
                </a:cubicBezTo>
                <a:cubicBezTo>
                  <a:pt x="0" y="4833"/>
                  <a:pt x="4833" y="0"/>
                  <a:pt x="10800" y="0"/>
                </a:cubicBezTo>
                <a:cubicBezTo>
                  <a:pt x="16767" y="0"/>
                  <a:pt x="21600" y="4833"/>
                  <a:pt x="21600" y="10800"/>
                </a:cubicBezTo>
                <a:cubicBezTo>
                  <a:pt x="21600" y="16767"/>
                  <a:pt x="16762" y="21600"/>
                  <a:pt x="10800" y="21600"/>
                </a:cubicBezTo>
                <a:close/>
                <a:moveTo>
                  <a:pt x="10714" y="20260"/>
                </a:moveTo>
                <a:lnTo>
                  <a:pt x="10886" y="20260"/>
                </a:lnTo>
                <a:cubicBezTo>
                  <a:pt x="10994" y="20260"/>
                  <a:pt x="11080" y="20174"/>
                  <a:pt x="11080" y="20066"/>
                </a:cubicBezTo>
                <a:lnTo>
                  <a:pt x="11080" y="18500"/>
                </a:lnTo>
                <a:cubicBezTo>
                  <a:pt x="11080" y="18392"/>
                  <a:pt x="10994" y="18306"/>
                  <a:pt x="10886" y="18306"/>
                </a:cubicBezTo>
                <a:lnTo>
                  <a:pt x="10714" y="18306"/>
                </a:lnTo>
                <a:cubicBezTo>
                  <a:pt x="10606" y="18306"/>
                  <a:pt x="10520" y="18392"/>
                  <a:pt x="10520" y="18500"/>
                </a:cubicBezTo>
                <a:lnTo>
                  <a:pt x="10520" y="20066"/>
                </a:lnTo>
                <a:cubicBezTo>
                  <a:pt x="10520" y="20174"/>
                  <a:pt x="10606" y="20260"/>
                  <a:pt x="10714" y="20260"/>
                </a:cubicBezTo>
                <a:close/>
                <a:moveTo>
                  <a:pt x="6218" y="19059"/>
                </a:moveTo>
                <a:cubicBezTo>
                  <a:pt x="6293" y="19068"/>
                  <a:pt x="6369" y="19033"/>
                  <a:pt x="6409" y="18964"/>
                </a:cubicBezTo>
                <a:lnTo>
                  <a:pt x="7192" y="17609"/>
                </a:lnTo>
                <a:cubicBezTo>
                  <a:pt x="7246" y="17517"/>
                  <a:pt x="7215" y="17398"/>
                  <a:pt x="7123" y="17344"/>
                </a:cubicBezTo>
                <a:lnTo>
                  <a:pt x="6971" y="17258"/>
                </a:lnTo>
                <a:cubicBezTo>
                  <a:pt x="6879" y="17204"/>
                  <a:pt x="6760" y="17237"/>
                  <a:pt x="6706" y="17329"/>
                </a:cubicBezTo>
                <a:lnTo>
                  <a:pt x="5923" y="18684"/>
                </a:lnTo>
                <a:cubicBezTo>
                  <a:pt x="5869" y="18776"/>
                  <a:pt x="5902" y="18900"/>
                  <a:pt x="5994" y="18949"/>
                </a:cubicBezTo>
                <a:lnTo>
                  <a:pt x="6146" y="19035"/>
                </a:lnTo>
                <a:cubicBezTo>
                  <a:pt x="6169" y="19049"/>
                  <a:pt x="6194" y="19056"/>
                  <a:pt x="6218" y="19059"/>
                </a:cubicBezTo>
                <a:close/>
                <a:moveTo>
                  <a:pt x="15382" y="19059"/>
                </a:moveTo>
                <a:cubicBezTo>
                  <a:pt x="15406" y="19056"/>
                  <a:pt x="15431" y="19049"/>
                  <a:pt x="15454" y="19035"/>
                </a:cubicBezTo>
                <a:lnTo>
                  <a:pt x="15606" y="18949"/>
                </a:lnTo>
                <a:cubicBezTo>
                  <a:pt x="15698" y="18895"/>
                  <a:pt x="15731" y="18776"/>
                  <a:pt x="15677" y="18684"/>
                </a:cubicBezTo>
                <a:lnTo>
                  <a:pt x="14894" y="17329"/>
                </a:lnTo>
                <a:cubicBezTo>
                  <a:pt x="14840" y="17237"/>
                  <a:pt x="14721" y="17204"/>
                  <a:pt x="14629" y="17258"/>
                </a:cubicBezTo>
                <a:lnTo>
                  <a:pt x="14477" y="17344"/>
                </a:lnTo>
                <a:cubicBezTo>
                  <a:pt x="14385" y="17398"/>
                  <a:pt x="14354" y="17517"/>
                  <a:pt x="14408" y="17609"/>
                </a:cubicBezTo>
                <a:lnTo>
                  <a:pt x="15191" y="18964"/>
                </a:lnTo>
                <a:cubicBezTo>
                  <a:pt x="15231" y="19033"/>
                  <a:pt x="15307" y="19068"/>
                  <a:pt x="15382" y="19059"/>
                </a:cubicBezTo>
                <a:close/>
                <a:moveTo>
                  <a:pt x="16951" y="16696"/>
                </a:moveTo>
                <a:lnTo>
                  <a:pt x="17280" y="16318"/>
                </a:lnTo>
                <a:lnTo>
                  <a:pt x="11762" y="10940"/>
                </a:lnTo>
                <a:lnTo>
                  <a:pt x="12221" y="10697"/>
                </a:lnTo>
                <a:lnTo>
                  <a:pt x="11600" y="9622"/>
                </a:lnTo>
                <a:lnTo>
                  <a:pt x="10876" y="10076"/>
                </a:lnTo>
                <a:lnTo>
                  <a:pt x="10265" y="9482"/>
                </a:lnTo>
                <a:lnTo>
                  <a:pt x="9433" y="10395"/>
                </a:lnTo>
                <a:lnTo>
                  <a:pt x="9833" y="10729"/>
                </a:lnTo>
                <a:lnTo>
                  <a:pt x="6161" y="13024"/>
                </a:lnTo>
                <a:lnTo>
                  <a:pt x="6556" y="13704"/>
                </a:lnTo>
                <a:lnTo>
                  <a:pt x="10736" y="11485"/>
                </a:lnTo>
                <a:lnTo>
                  <a:pt x="16951" y="16696"/>
                </a:lnTo>
                <a:close/>
                <a:moveTo>
                  <a:pt x="2838" y="15701"/>
                </a:moveTo>
                <a:cubicBezTo>
                  <a:pt x="2863" y="15697"/>
                  <a:pt x="2888" y="15689"/>
                  <a:pt x="2911" y="15675"/>
                </a:cubicBezTo>
                <a:lnTo>
                  <a:pt x="4266" y="14892"/>
                </a:lnTo>
                <a:cubicBezTo>
                  <a:pt x="4358" y="14838"/>
                  <a:pt x="4391" y="14721"/>
                  <a:pt x="4337" y="14629"/>
                </a:cubicBezTo>
                <a:lnTo>
                  <a:pt x="4249" y="14477"/>
                </a:lnTo>
                <a:cubicBezTo>
                  <a:pt x="4195" y="14385"/>
                  <a:pt x="4078" y="14352"/>
                  <a:pt x="3986" y="14406"/>
                </a:cubicBezTo>
                <a:lnTo>
                  <a:pt x="2629" y="15189"/>
                </a:lnTo>
                <a:cubicBezTo>
                  <a:pt x="2537" y="15243"/>
                  <a:pt x="2506" y="15362"/>
                  <a:pt x="2560" y="15454"/>
                </a:cubicBezTo>
                <a:lnTo>
                  <a:pt x="2646" y="15606"/>
                </a:lnTo>
                <a:cubicBezTo>
                  <a:pt x="2686" y="15675"/>
                  <a:pt x="2764" y="15710"/>
                  <a:pt x="2838" y="15701"/>
                </a:cubicBezTo>
                <a:close/>
                <a:moveTo>
                  <a:pt x="18757" y="15701"/>
                </a:moveTo>
                <a:cubicBezTo>
                  <a:pt x="18831" y="15710"/>
                  <a:pt x="18908" y="15675"/>
                  <a:pt x="18949" y="15606"/>
                </a:cubicBezTo>
                <a:lnTo>
                  <a:pt x="19035" y="15454"/>
                </a:lnTo>
                <a:cubicBezTo>
                  <a:pt x="19089" y="15362"/>
                  <a:pt x="19056" y="15243"/>
                  <a:pt x="18964" y="15189"/>
                </a:cubicBezTo>
                <a:lnTo>
                  <a:pt x="17609" y="14406"/>
                </a:lnTo>
                <a:cubicBezTo>
                  <a:pt x="17517" y="14352"/>
                  <a:pt x="17398" y="14385"/>
                  <a:pt x="17344" y="14477"/>
                </a:cubicBezTo>
                <a:lnTo>
                  <a:pt x="17258" y="14629"/>
                </a:lnTo>
                <a:cubicBezTo>
                  <a:pt x="17204" y="14721"/>
                  <a:pt x="17237" y="14838"/>
                  <a:pt x="17329" y="14892"/>
                </a:cubicBezTo>
                <a:lnTo>
                  <a:pt x="18684" y="15675"/>
                </a:lnTo>
                <a:cubicBezTo>
                  <a:pt x="18707" y="15689"/>
                  <a:pt x="18732" y="15697"/>
                  <a:pt x="18757" y="15701"/>
                </a:cubicBezTo>
                <a:close/>
                <a:moveTo>
                  <a:pt x="10800" y="11161"/>
                </a:moveTo>
                <a:cubicBezTo>
                  <a:pt x="10707" y="11161"/>
                  <a:pt x="10614" y="11125"/>
                  <a:pt x="10543" y="11055"/>
                </a:cubicBezTo>
                <a:cubicBezTo>
                  <a:pt x="10402" y="10914"/>
                  <a:pt x="10402" y="10685"/>
                  <a:pt x="10543" y="10543"/>
                </a:cubicBezTo>
                <a:cubicBezTo>
                  <a:pt x="10685" y="10402"/>
                  <a:pt x="10915" y="10402"/>
                  <a:pt x="11057" y="10543"/>
                </a:cubicBezTo>
                <a:cubicBezTo>
                  <a:pt x="11198" y="10685"/>
                  <a:pt x="11198" y="10914"/>
                  <a:pt x="11057" y="11055"/>
                </a:cubicBezTo>
                <a:cubicBezTo>
                  <a:pt x="10986" y="11125"/>
                  <a:pt x="10893" y="11161"/>
                  <a:pt x="10800" y="11161"/>
                </a:cubicBezTo>
                <a:close/>
                <a:moveTo>
                  <a:pt x="1529" y="11080"/>
                </a:moveTo>
                <a:lnTo>
                  <a:pt x="3095" y="11080"/>
                </a:lnTo>
                <a:cubicBezTo>
                  <a:pt x="3203" y="11080"/>
                  <a:pt x="3289" y="10994"/>
                  <a:pt x="3289" y="10886"/>
                </a:cubicBezTo>
                <a:lnTo>
                  <a:pt x="3289" y="10714"/>
                </a:lnTo>
                <a:cubicBezTo>
                  <a:pt x="3289" y="10606"/>
                  <a:pt x="3203" y="10518"/>
                  <a:pt x="3095" y="10518"/>
                </a:cubicBezTo>
                <a:lnTo>
                  <a:pt x="1529" y="10518"/>
                </a:lnTo>
                <a:cubicBezTo>
                  <a:pt x="1426" y="10518"/>
                  <a:pt x="1333" y="10606"/>
                  <a:pt x="1333" y="10714"/>
                </a:cubicBezTo>
                <a:lnTo>
                  <a:pt x="1333" y="10886"/>
                </a:lnTo>
                <a:cubicBezTo>
                  <a:pt x="1333" y="10994"/>
                  <a:pt x="1421" y="11080"/>
                  <a:pt x="1529" y="11080"/>
                </a:cubicBezTo>
                <a:close/>
                <a:moveTo>
                  <a:pt x="18500" y="11080"/>
                </a:moveTo>
                <a:lnTo>
                  <a:pt x="20066" y="11080"/>
                </a:lnTo>
                <a:cubicBezTo>
                  <a:pt x="20174" y="11080"/>
                  <a:pt x="20260" y="10994"/>
                  <a:pt x="20260" y="10886"/>
                </a:cubicBezTo>
                <a:lnTo>
                  <a:pt x="20260" y="10714"/>
                </a:lnTo>
                <a:cubicBezTo>
                  <a:pt x="20260" y="10606"/>
                  <a:pt x="20174" y="10518"/>
                  <a:pt x="20066" y="10518"/>
                </a:cubicBezTo>
                <a:lnTo>
                  <a:pt x="18500" y="10518"/>
                </a:lnTo>
                <a:cubicBezTo>
                  <a:pt x="18392" y="10518"/>
                  <a:pt x="18306" y="10606"/>
                  <a:pt x="18306" y="10714"/>
                </a:cubicBezTo>
                <a:lnTo>
                  <a:pt x="18306" y="10886"/>
                </a:lnTo>
                <a:cubicBezTo>
                  <a:pt x="18306" y="10994"/>
                  <a:pt x="18392" y="11080"/>
                  <a:pt x="18500" y="11080"/>
                </a:cubicBezTo>
                <a:close/>
                <a:moveTo>
                  <a:pt x="4058" y="7217"/>
                </a:moveTo>
                <a:cubicBezTo>
                  <a:pt x="4133" y="7227"/>
                  <a:pt x="4209" y="7192"/>
                  <a:pt x="4249" y="7123"/>
                </a:cubicBezTo>
                <a:lnTo>
                  <a:pt x="4337" y="6971"/>
                </a:lnTo>
                <a:cubicBezTo>
                  <a:pt x="4391" y="6879"/>
                  <a:pt x="4358" y="6760"/>
                  <a:pt x="4266" y="6706"/>
                </a:cubicBezTo>
                <a:lnTo>
                  <a:pt x="2911" y="5923"/>
                </a:lnTo>
                <a:cubicBezTo>
                  <a:pt x="2819" y="5869"/>
                  <a:pt x="2700" y="5902"/>
                  <a:pt x="2646" y="5994"/>
                </a:cubicBezTo>
                <a:lnTo>
                  <a:pt x="2560" y="6144"/>
                </a:lnTo>
                <a:cubicBezTo>
                  <a:pt x="2506" y="6236"/>
                  <a:pt x="2537" y="6355"/>
                  <a:pt x="2629" y="6409"/>
                </a:cubicBezTo>
                <a:lnTo>
                  <a:pt x="3986" y="7192"/>
                </a:lnTo>
                <a:cubicBezTo>
                  <a:pt x="4009" y="7206"/>
                  <a:pt x="4034" y="7214"/>
                  <a:pt x="4058" y="7217"/>
                </a:cubicBezTo>
                <a:close/>
                <a:moveTo>
                  <a:pt x="17537" y="7217"/>
                </a:moveTo>
                <a:cubicBezTo>
                  <a:pt x="17561" y="7214"/>
                  <a:pt x="17586" y="7206"/>
                  <a:pt x="17609" y="7192"/>
                </a:cubicBezTo>
                <a:lnTo>
                  <a:pt x="18964" y="6409"/>
                </a:lnTo>
                <a:cubicBezTo>
                  <a:pt x="19056" y="6355"/>
                  <a:pt x="19089" y="6236"/>
                  <a:pt x="19035" y="6144"/>
                </a:cubicBezTo>
                <a:lnTo>
                  <a:pt x="18949" y="5994"/>
                </a:lnTo>
                <a:cubicBezTo>
                  <a:pt x="18895" y="5902"/>
                  <a:pt x="18776" y="5869"/>
                  <a:pt x="18684" y="5923"/>
                </a:cubicBezTo>
                <a:lnTo>
                  <a:pt x="17329" y="6706"/>
                </a:lnTo>
                <a:cubicBezTo>
                  <a:pt x="17237" y="6760"/>
                  <a:pt x="17204" y="6879"/>
                  <a:pt x="17258" y="6971"/>
                </a:cubicBezTo>
                <a:lnTo>
                  <a:pt x="17344" y="7123"/>
                </a:lnTo>
                <a:cubicBezTo>
                  <a:pt x="17385" y="7192"/>
                  <a:pt x="17462" y="7227"/>
                  <a:pt x="17537" y="7217"/>
                </a:cubicBezTo>
                <a:close/>
                <a:moveTo>
                  <a:pt x="6893" y="4360"/>
                </a:moveTo>
                <a:cubicBezTo>
                  <a:pt x="6918" y="4357"/>
                  <a:pt x="6943" y="4349"/>
                  <a:pt x="6966" y="4335"/>
                </a:cubicBezTo>
                <a:lnTo>
                  <a:pt x="7118" y="4249"/>
                </a:lnTo>
                <a:cubicBezTo>
                  <a:pt x="7210" y="4201"/>
                  <a:pt x="7241" y="4081"/>
                  <a:pt x="7187" y="3984"/>
                </a:cubicBezTo>
                <a:lnTo>
                  <a:pt x="6404" y="2629"/>
                </a:lnTo>
                <a:cubicBezTo>
                  <a:pt x="6350" y="2537"/>
                  <a:pt x="6231" y="2506"/>
                  <a:pt x="6139" y="2560"/>
                </a:cubicBezTo>
                <a:lnTo>
                  <a:pt x="5989" y="2646"/>
                </a:lnTo>
                <a:cubicBezTo>
                  <a:pt x="5897" y="2700"/>
                  <a:pt x="5864" y="2819"/>
                  <a:pt x="5918" y="2911"/>
                </a:cubicBezTo>
                <a:lnTo>
                  <a:pt x="6701" y="4266"/>
                </a:lnTo>
                <a:cubicBezTo>
                  <a:pt x="6742" y="4335"/>
                  <a:pt x="6819" y="4370"/>
                  <a:pt x="6893" y="4360"/>
                </a:cubicBezTo>
                <a:close/>
                <a:moveTo>
                  <a:pt x="14696" y="4360"/>
                </a:moveTo>
                <a:cubicBezTo>
                  <a:pt x="14771" y="4370"/>
                  <a:pt x="14847" y="4335"/>
                  <a:pt x="14887" y="4266"/>
                </a:cubicBezTo>
                <a:lnTo>
                  <a:pt x="15670" y="2911"/>
                </a:lnTo>
                <a:cubicBezTo>
                  <a:pt x="15730" y="2819"/>
                  <a:pt x="15698" y="2700"/>
                  <a:pt x="15601" y="2646"/>
                </a:cubicBezTo>
                <a:lnTo>
                  <a:pt x="15449" y="2560"/>
                </a:lnTo>
                <a:cubicBezTo>
                  <a:pt x="15357" y="2506"/>
                  <a:pt x="15238" y="2537"/>
                  <a:pt x="15184" y="2629"/>
                </a:cubicBezTo>
                <a:lnTo>
                  <a:pt x="14401" y="3984"/>
                </a:lnTo>
                <a:cubicBezTo>
                  <a:pt x="14347" y="4076"/>
                  <a:pt x="14380" y="4195"/>
                  <a:pt x="14472" y="4249"/>
                </a:cubicBezTo>
                <a:lnTo>
                  <a:pt x="14624" y="4335"/>
                </a:lnTo>
                <a:cubicBezTo>
                  <a:pt x="14647" y="4349"/>
                  <a:pt x="14672" y="4357"/>
                  <a:pt x="14696" y="4360"/>
                </a:cubicBezTo>
                <a:close/>
                <a:moveTo>
                  <a:pt x="10714" y="3294"/>
                </a:moveTo>
                <a:lnTo>
                  <a:pt x="10886" y="3294"/>
                </a:lnTo>
                <a:cubicBezTo>
                  <a:pt x="10994" y="3294"/>
                  <a:pt x="11080" y="3208"/>
                  <a:pt x="11080" y="3100"/>
                </a:cubicBezTo>
                <a:lnTo>
                  <a:pt x="11080" y="1534"/>
                </a:lnTo>
                <a:cubicBezTo>
                  <a:pt x="11080" y="1426"/>
                  <a:pt x="10994" y="1338"/>
                  <a:pt x="10886" y="1338"/>
                </a:cubicBezTo>
                <a:lnTo>
                  <a:pt x="10714" y="1338"/>
                </a:lnTo>
                <a:cubicBezTo>
                  <a:pt x="10606" y="1338"/>
                  <a:pt x="10520" y="1426"/>
                  <a:pt x="10520" y="1534"/>
                </a:cubicBezTo>
                <a:lnTo>
                  <a:pt x="10520" y="3100"/>
                </a:lnTo>
                <a:cubicBezTo>
                  <a:pt x="10520" y="3208"/>
                  <a:pt x="10606" y="3294"/>
                  <a:pt x="10714" y="3294"/>
                </a:cubicBezTo>
                <a:close/>
              </a:path>
            </a:pathLst>
          </a:custGeom>
          <a:blipFill>
            <a:blip r:embed="rId4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algn="l"/>
          </a:lstStyle>
          <a:p>
            <a:r>
              <a:t>2018-2024 </a:t>
            </a:r>
          </a:p>
        </p:txBody>
      </p:sp>
      <p:sp>
        <p:nvSpPr>
          <p:cNvPr id="149" name="Линия"/>
          <p:cNvSpPr/>
          <p:nvPr/>
        </p:nvSpPr>
        <p:spPr>
          <a:xfrm>
            <a:off x="19670639" y="7825688"/>
            <a:ext cx="3654664" cy="1"/>
          </a:xfrm>
          <a:prstGeom prst="line">
            <a:avLst/>
          </a:prstGeom>
          <a:ln w="63500">
            <a:solidFill>
              <a:srgbClr val="D93E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400"/>
            </a:pPr>
            <a:endParaRPr/>
          </a:p>
        </p:txBody>
      </p:sp>
      <p:sp>
        <p:nvSpPr>
          <p:cNvPr id="150" name="Линия"/>
          <p:cNvSpPr/>
          <p:nvPr/>
        </p:nvSpPr>
        <p:spPr>
          <a:xfrm flipH="1">
            <a:off x="9389874" y="9388417"/>
            <a:ext cx="4113894" cy="1"/>
          </a:xfrm>
          <a:prstGeom prst="line">
            <a:avLst/>
          </a:prstGeom>
          <a:ln w="50800">
            <a:solidFill>
              <a:srgbClr val="D93E2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400"/>
            </a:pPr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IMG_7179.jpeg" descr="IMG_717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472" y="4936004"/>
            <a:ext cx="9671941" cy="7260109"/>
          </a:xfrm>
          <a:prstGeom prst="rect">
            <a:avLst/>
          </a:prstGeom>
          <a:ln w="25400">
            <a:miter lim="400000"/>
          </a:ln>
          <a:effectLst>
            <a:outerShdw blurRad="190500" dist="101600" dir="5400000" rotWithShape="0">
              <a:srgbClr val="000000">
                <a:alpha val="40000"/>
              </a:srgbClr>
            </a:outerShdw>
          </a:effectLst>
        </p:spPr>
      </p:pic>
      <p:sp>
        <p:nvSpPr>
          <p:cNvPr id="153" name="SOFT/HARD SKILLS"/>
          <p:cNvSpPr txBox="1"/>
          <p:nvPr/>
        </p:nvSpPr>
        <p:spPr>
          <a:xfrm>
            <a:off x="2162558" y="498621"/>
            <a:ext cx="18959108" cy="15367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5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lvl1pPr>
          </a:lstStyle>
          <a:p>
            <a:r>
              <a:t>SOFT/HARD SKILLS</a:t>
            </a:r>
          </a:p>
        </p:txBody>
      </p:sp>
      <p:sp>
        <p:nvSpPr>
          <p:cNvPr id="154" name="Овал"/>
          <p:cNvSpPr/>
          <p:nvPr/>
        </p:nvSpPr>
        <p:spPr>
          <a:xfrm rot="10800000">
            <a:off x="14243325" y="4334743"/>
            <a:ext cx="9229031" cy="8462630"/>
          </a:xfrm>
          <a:prstGeom prst="ellipse">
            <a:avLst/>
          </a:prstGeom>
          <a:blipFill>
            <a:blip r:embed="rId4"/>
          </a:blipFill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endParaRPr/>
          </a:p>
        </p:txBody>
      </p:sp>
      <p:sp>
        <p:nvSpPr>
          <p:cNvPr id="155" name="Весы"/>
          <p:cNvSpPr/>
          <p:nvPr/>
        </p:nvSpPr>
        <p:spPr>
          <a:xfrm>
            <a:off x="11522399" y="2753617"/>
            <a:ext cx="2787623" cy="24363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0226" y="0"/>
                  <a:pt x="9760" y="531"/>
                  <a:pt x="9760" y="1187"/>
                </a:cubicBezTo>
                <a:cubicBezTo>
                  <a:pt x="9760" y="1611"/>
                  <a:pt x="9955" y="1983"/>
                  <a:pt x="10246" y="2193"/>
                </a:cubicBezTo>
                <a:lnTo>
                  <a:pt x="10246" y="2956"/>
                </a:lnTo>
                <a:cubicBezTo>
                  <a:pt x="9939" y="3110"/>
                  <a:pt x="9689" y="3387"/>
                  <a:pt x="9546" y="3734"/>
                </a:cubicBezTo>
                <a:lnTo>
                  <a:pt x="2528" y="3734"/>
                </a:lnTo>
                <a:lnTo>
                  <a:pt x="2528" y="4844"/>
                </a:lnTo>
                <a:lnTo>
                  <a:pt x="3409" y="4844"/>
                </a:lnTo>
                <a:lnTo>
                  <a:pt x="845" y="13979"/>
                </a:lnTo>
                <a:lnTo>
                  <a:pt x="0" y="13979"/>
                </a:lnTo>
                <a:cubicBezTo>
                  <a:pt x="713" y="15444"/>
                  <a:pt x="2079" y="16435"/>
                  <a:pt x="3648" y="16435"/>
                </a:cubicBezTo>
                <a:cubicBezTo>
                  <a:pt x="5218" y="16435"/>
                  <a:pt x="6585" y="15444"/>
                  <a:pt x="7298" y="13979"/>
                </a:cubicBezTo>
                <a:lnTo>
                  <a:pt x="6453" y="13979"/>
                </a:lnTo>
                <a:lnTo>
                  <a:pt x="3888" y="4844"/>
                </a:lnTo>
                <a:lnTo>
                  <a:pt x="9469" y="4844"/>
                </a:lnTo>
                <a:cubicBezTo>
                  <a:pt x="9583" y="5301"/>
                  <a:pt x="9872" y="5673"/>
                  <a:pt x="10246" y="5860"/>
                </a:cubicBezTo>
                <a:lnTo>
                  <a:pt x="10246" y="10137"/>
                </a:lnTo>
                <a:lnTo>
                  <a:pt x="9447" y="13379"/>
                </a:lnTo>
                <a:lnTo>
                  <a:pt x="9447" y="19963"/>
                </a:lnTo>
                <a:lnTo>
                  <a:pt x="6460" y="19963"/>
                </a:lnTo>
                <a:cubicBezTo>
                  <a:pt x="6276" y="19963"/>
                  <a:pt x="6111" y="20093"/>
                  <a:pt x="6046" y="20289"/>
                </a:cubicBezTo>
                <a:lnTo>
                  <a:pt x="5613" y="21600"/>
                </a:lnTo>
                <a:lnTo>
                  <a:pt x="15987" y="21600"/>
                </a:lnTo>
                <a:lnTo>
                  <a:pt x="15552" y="20289"/>
                </a:lnTo>
                <a:cubicBezTo>
                  <a:pt x="15487" y="20093"/>
                  <a:pt x="15322" y="19963"/>
                  <a:pt x="15139" y="19963"/>
                </a:cubicBezTo>
                <a:lnTo>
                  <a:pt x="12153" y="19963"/>
                </a:lnTo>
                <a:lnTo>
                  <a:pt x="12153" y="13379"/>
                </a:lnTo>
                <a:lnTo>
                  <a:pt x="11354" y="10139"/>
                </a:lnTo>
                <a:lnTo>
                  <a:pt x="11354" y="5860"/>
                </a:lnTo>
                <a:cubicBezTo>
                  <a:pt x="11728" y="5673"/>
                  <a:pt x="12016" y="5302"/>
                  <a:pt x="12130" y="4846"/>
                </a:cubicBezTo>
                <a:lnTo>
                  <a:pt x="17710" y="4846"/>
                </a:lnTo>
                <a:lnTo>
                  <a:pt x="15147" y="13979"/>
                </a:lnTo>
                <a:lnTo>
                  <a:pt x="14302" y="13979"/>
                </a:lnTo>
                <a:cubicBezTo>
                  <a:pt x="15015" y="15444"/>
                  <a:pt x="16380" y="16435"/>
                  <a:pt x="17950" y="16435"/>
                </a:cubicBezTo>
                <a:cubicBezTo>
                  <a:pt x="19519" y="16435"/>
                  <a:pt x="20887" y="15444"/>
                  <a:pt x="21600" y="13979"/>
                </a:cubicBezTo>
                <a:lnTo>
                  <a:pt x="20753" y="13979"/>
                </a:lnTo>
                <a:lnTo>
                  <a:pt x="18190" y="4844"/>
                </a:lnTo>
                <a:lnTo>
                  <a:pt x="19072" y="4844"/>
                </a:lnTo>
                <a:lnTo>
                  <a:pt x="19072" y="3734"/>
                </a:lnTo>
                <a:lnTo>
                  <a:pt x="12052" y="3734"/>
                </a:lnTo>
                <a:cubicBezTo>
                  <a:pt x="11909" y="3388"/>
                  <a:pt x="11661" y="3110"/>
                  <a:pt x="11354" y="2956"/>
                </a:cubicBezTo>
                <a:lnTo>
                  <a:pt x="11354" y="2193"/>
                </a:lnTo>
                <a:cubicBezTo>
                  <a:pt x="11645" y="1983"/>
                  <a:pt x="11838" y="1611"/>
                  <a:pt x="11838" y="1187"/>
                </a:cubicBezTo>
                <a:cubicBezTo>
                  <a:pt x="11838" y="531"/>
                  <a:pt x="11374" y="0"/>
                  <a:pt x="10800" y="0"/>
                </a:cubicBezTo>
                <a:close/>
                <a:moveTo>
                  <a:pt x="3486" y="5791"/>
                </a:moveTo>
                <a:lnTo>
                  <a:pt x="3486" y="13979"/>
                </a:lnTo>
                <a:lnTo>
                  <a:pt x="1188" y="13979"/>
                </a:lnTo>
                <a:lnTo>
                  <a:pt x="3486" y="5791"/>
                </a:lnTo>
                <a:close/>
                <a:moveTo>
                  <a:pt x="3812" y="5791"/>
                </a:moveTo>
                <a:lnTo>
                  <a:pt x="6110" y="13979"/>
                </a:lnTo>
                <a:lnTo>
                  <a:pt x="3812" y="13979"/>
                </a:lnTo>
                <a:lnTo>
                  <a:pt x="3812" y="5791"/>
                </a:lnTo>
                <a:close/>
                <a:moveTo>
                  <a:pt x="17788" y="5791"/>
                </a:moveTo>
                <a:lnTo>
                  <a:pt x="17788" y="13979"/>
                </a:lnTo>
                <a:lnTo>
                  <a:pt x="15490" y="13979"/>
                </a:lnTo>
                <a:lnTo>
                  <a:pt x="17788" y="5791"/>
                </a:lnTo>
                <a:close/>
                <a:moveTo>
                  <a:pt x="18114" y="5791"/>
                </a:moveTo>
                <a:lnTo>
                  <a:pt x="20412" y="13979"/>
                </a:lnTo>
                <a:lnTo>
                  <a:pt x="18114" y="13979"/>
                </a:lnTo>
                <a:lnTo>
                  <a:pt x="18114" y="5791"/>
                </a:lnTo>
                <a:close/>
              </a:path>
            </a:pathLst>
          </a:custGeom>
          <a:blipFill>
            <a:blip r:embed="rId3"/>
          </a:blipFill>
          <a:ln w="12700">
            <a:solidFill>
              <a:srgbClr val="000000"/>
            </a:solidFill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СОЦИАЛЬНЫЕ СЕТИ/МЕССЕНДЖЕРЫ"/>
          <p:cNvSpPr txBox="1">
            <a:spLocks noGrp="1"/>
          </p:cNvSpPr>
          <p:nvPr>
            <p:ph type="title"/>
          </p:nvPr>
        </p:nvSpPr>
        <p:spPr>
          <a:xfrm>
            <a:off x="658007" y="495115"/>
            <a:ext cx="22479001" cy="1663701"/>
          </a:xfrm>
          <a:prstGeom prst="rect">
            <a:avLst/>
          </a:prstGeom>
          <a:gradFill>
            <a:gsLst>
              <a:gs pos="0">
                <a:schemeClr val="accent3">
                  <a:hueOff val="708446"/>
                  <a:satOff val="-4821"/>
                  <a:lumOff val="-14251"/>
                </a:schemeClr>
              </a:gs>
              <a:gs pos="100000">
                <a:schemeClr val="accent3">
                  <a:hueOff val="-72299"/>
                  <a:satOff val="19597"/>
                  <a:lumOff val="11238"/>
                </a:schemeClr>
              </a:gs>
            </a:gsLst>
            <a:lin ang="5400000"/>
          </a:gradFill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4400" b="1">
                <a:solidFill>
                  <a:schemeClr val="accent1">
                    <a:hueOff val="369196"/>
                    <a:satOff val="13972"/>
                    <a:lumOff val="-24493"/>
                  </a:schemeClr>
                </a:solidFill>
                <a:effectLst>
                  <a:outerShdw blurRad="25400" dist="33948" dir="2700000" rotWithShape="0">
                    <a:srgbClr val="3B3936"/>
                  </a:outerShdw>
                </a:effectLst>
                <a:latin typeface="Palatino"/>
                <a:ea typeface="Palatino"/>
                <a:cs typeface="Palatino"/>
                <a:sym typeface="Palatino"/>
              </a:defRPr>
            </a:lvl1pPr>
          </a:lstStyle>
          <a:p>
            <a:r>
              <a:t>СОЦИАЛЬНЫЕ СЕТИ/МЕССЕНДЖЕРЫ</a:t>
            </a:r>
          </a:p>
        </p:txBody>
      </p:sp>
      <p:sp>
        <p:nvSpPr>
          <p:cNvPr id="158" name="Сквиркл"/>
          <p:cNvSpPr/>
          <p:nvPr/>
        </p:nvSpPr>
        <p:spPr>
          <a:xfrm>
            <a:off x="700801" y="3054350"/>
            <a:ext cx="12527438" cy="10217426"/>
          </a:xfrm>
          <a:prstGeom prst="roundRect">
            <a:avLst>
              <a:gd name="adj" fmla="val 10000"/>
            </a:avLst>
          </a:prstGeom>
          <a:blipFill>
            <a:blip r:embed="rId4"/>
          </a:blipFill>
          <a:ln w="12700">
            <a:miter lim="400000"/>
          </a:ln>
          <a:effectLst>
            <a:outerShdw blurRad="63500" dist="25400" dir="5400000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endParaRPr/>
          </a:p>
        </p:txBody>
      </p:sp>
      <p:pic>
        <p:nvPicPr>
          <p:cNvPr id="159" name="IMG_7180.png" descr="IMG_7180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63404" y="2105623"/>
            <a:ext cx="6041684" cy="4009647"/>
          </a:xfrm>
          <a:prstGeom prst="rect">
            <a:avLst/>
          </a:prstGeom>
          <a:ln w="25400">
            <a:solidFill>
              <a:srgbClr val="F3F7F5"/>
            </a:solidFill>
            <a:miter lim="400000"/>
          </a:ln>
          <a:effectLst>
            <a:outerShdw blurRad="50800" dist="25400" dir="3600000" rotWithShape="0">
              <a:srgbClr val="000000">
                <a:alpha val="70000"/>
              </a:srgbClr>
            </a:outerShdw>
          </a:effectLst>
        </p:spPr>
      </p:pic>
      <p:pic>
        <p:nvPicPr>
          <p:cNvPr id="160" name="IMG_7191.jpeg" descr="IMG_7191.jpeg"/>
          <p:cNvPicPr>
            <a:picLocks noChangeAspect="1"/>
          </p:cNvPicPr>
          <p:nvPr/>
        </p:nvPicPr>
        <p:blipFill rotWithShape="1">
          <a:blip r:embed="rId6"/>
          <a:srcRect l="48318"/>
          <a:stretch/>
        </p:blipFill>
        <p:spPr>
          <a:xfrm>
            <a:off x="6965425" y="3527823"/>
            <a:ext cx="1985981" cy="2255762"/>
          </a:xfrm>
          <a:prstGeom prst="rect">
            <a:avLst/>
          </a:prstGeom>
          <a:ln w="25400">
            <a:solidFill>
              <a:srgbClr val="F3F7F5"/>
            </a:solidFill>
            <a:miter lim="400000"/>
          </a:ln>
          <a:effectLst>
            <a:outerShdw blurRad="50800" dist="25400" dir="3600000" rotWithShape="0">
              <a:srgbClr val="000000">
                <a:alpha val="70000"/>
              </a:srgbClr>
            </a:outerShdw>
          </a:effectLst>
        </p:spPr>
      </p:pic>
      <p:pic>
        <p:nvPicPr>
          <p:cNvPr id="161" name="IMG_7190.jpeg" descr="IMG_7190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6329" y="8568458"/>
            <a:ext cx="3180107" cy="4516673"/>
          </a:xfrm>
          <a:prstGeom prst="rect">
            <a:avLst/>
          </a:prstGeom>
          <a:ln w="25400">
            <a:miter lim="400000"/>
          </a:ln>
          <a:effectLst>
            <a:outerShdw blurRad="190500" dist="1016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162" name="IMG_7188.png" descr="IMG_7188.png"/>
          <p:cNvPicPr>
            <a:picLocks noChangeAspect="1"/>
          </p:cNvPicPr>
          <p:nvPr/>
        </p:nvPicPr>
        <p:blipFill>
          <a:blip r:embed="rId8"/>
          <a:srcRect t="9534" r="4844" b="16661"/>
          <a:stretch>
            <a:fillRect/>
          </a:stretch>
        </p:blipFill>
        <p:spPr>
          <a:xfrm>
            <a:off x="1336011" y="5200650"/>
            <a:ext cx="3452521" cy="5795513"/>
          </a:xfrm>
          <a:prstGeom prst="rect">
            <a:avLst/>
          </a:prstGeom>
          <a:ln w="25400">
            <a:miter lim="400000"/>
          </a:ln>
          <a:effectLst>
            <a:outerShdw blurRad="190500" dist="1016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163" name="RPReplay_Final1637608484.mov" descr="RPReplay_Final1637608484.mov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86510" y="6052132"/>
            <a:ext cx="3703004" cy="6207449"/>
          </a:xfrm>
          <a:prstGeom prst="rect">
            <a:avLst/>
          </a:prstGeom>
          <a:ln w="12700">
            <a:miter lim="400000"/>
          </a:ln>
          <a:effectLst>
            <a:outerShdw blurRad="76200" dist="50800" dir="3180000" rotWithShape="0">
              <a:srgbClr val="000000">
                <a:alpha val="50000"/>
              </a:srgbClr>
            </a:outerShdw>
          </a:effectLst>
        </p:spPr>
      </p:pic>
      <p:sp>
        <p:nvSpPr>
          <p:cNvPr id="164" name="englishdom_school"/>
          <p:cNvSpPr txBox="1"/>
          <p:nvPr/>
        </p:nvSpPr>
        <p:spPr>
          <a:xfrm>
            <a:off x="4855238" y="7950200"/>
            <a:ext cx="3682289" cy="63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englishdom_school</a:t>
            </a:r>
          </a:p>
        </p:txBody>
      </p:sp>
      <p:sp>
        <p:nvSpPr>
          <p:cNvPr id="165" name="english_show_school"/>
          <p:cNvSpPr txBox="1"/>
          <p:nvPr/>
        </p:nvSpPr>
        <p:spPr>
          <a:xfrm>
            <a:off x="8401742" y="12210007"/>
            <a:ext cx="4272540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english_show_school</a:t>
            </a:r>
          </a:p>
        </p:txBody>
      </p:sp>
      <p:sp>
        <p:nvSpPr>
          <p:cNvPr id="166" name="english_show_school"/>
          <p:cNvSpPr txBox="1"/>
          <p:nvPr/>
        </p:nvSpPr>
        <p:spPr>
          <a:xfrm>
            <a:off x="966993" y="11127674"/>
            <a:ext cx="4247565" cy="635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english_show_school</a:t>
            </a:r>
          </a:p>
        </p:txBody>
      </p:sp>
      <p:sp>
        <p:nvSpPr>
          <p:cNvPr id="167" name="Планшет с зажимом"/>
          <p:cNvSpPr/>
          <p:nvPr/>
        </p:nvSpPr>
        <p:spPr>
          <a:xfrm>
            <a:off x="17003721" y="3048000"/>
            <a:ext cx="7373787" cy="105884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1" y="0"/>
                </a:moveTo>
                <a:cubicBezTo>
                  <a:pt x="9801" y="0"/>
                  <a:pt x="9330" y="294"/>
                  <a:pt x="8865" y="898"/>
                </a:cubicBezTo>
                <a:cubicBezTo>
                  <a:pt x="8394" y="1511"/>
                  <a:pt x="7651" y="1943"/>
                  <a:pt x="7089" y="1943"/>
                </a:cubicBezTo>
                <a:cubicBezTo>
                  <a:pt x="6826" y="1943"/>
                  <a:pt x="6299" y="1922"/>
                  <a:pt x="6037" y="1943"/>
                </a:cubicBezTo>
                <a:cubicBezTo>
                  <a:pt x="5104" y="2016"/>
                  <a:pt x="4553" y="2318"/>
                  <a:pt x="4308" y="2794"/>
                </a:cubicBezTo>
                <a:lnTo>
                  <a:pt x="1139" y="2794"/>
                </a:lnTo>
                <a:cubicBezTo>
                  <a:pt x="510" y="2794"/>
                  <a:pt x="0" y="3149"/>
                  <a:pt x="0" y="3587"/>
                </a:cubicBezTo>
                <a:lnTo>
                  <a:pt x="0" y="20807"/>
                </a:lnTo>
                <a:cubicBezTo>
                  <a:pt x="0" y="21245"/>
                  <a:pt x="510" y="21600"/>
                  <a:pt x="1139" y="21600"/>
                </a:cubicBezTo>
                <a:lnTo>
                  <a:pt x="20461" y="21600"/>
                </a:lnTo>
                <a:cubicBezTo>
                  <a:pt x="21090" y="21600"/>
                  <a:pt x="21600" y="21245"/>
                  <a:pt x="21600" y="20807"/>
                </a:cubicBezTo>
                <a:lnTo>
                  <a:pt x="21600" y="3587"/>
                </a:lnTo>
                <a:cubicBezTo>
                  <a:pt x="21600" y="3149"/>
                  <a:pt x="21090" y="2794"/>
                  <a:pt x="20461" y="2794"/>
                </a:cubicBezTo>
                <a:lnTo>
                  <a:pt x="17292" y="2794"/>
                </a:lnTo>
                <a:cubicBezTo>
                  <a:pt x="17047" y="2318"/>
                  <a:pt x="16496" y="2016"/>
                  <a:pt x="15563" y="1943"/>
                </a:cubicBezTo>
                <a:cubicBezTo>
                  <a:pt x="15301" y="1922"/>
                  <a:pt x="14774" y="1943"/>
                  <a:pt x="14511" y="1943"/>
                </a:cubicBezTo>
                <a:cubicBezTo>
                  <a:pt x="13949" y="1943"/>
                  <a:pt x="13209" y="1511"/>
                  <a:pt x="12738" y="898"/>
                </a:cubicBezTo>
                <a:cubicBezTo>
                  <a:pt x="12273" y="294"/>
                  <a:pt x="11802" y="0"/>
                  <a:pt x="10801" y="0"/>
                </a:cubicBezTo>
                <a:close/>
                <a:moveTo>
                  <a:pt x="10799" y="593"/>
                </a:moveTo>
                <a:cubicBezTo>
                  <a:pt x="11264" y="593"/>
                  <a:pt x="11644" y="857"/>
                  <a:pt x="11644" y="1181"/>
                </a:cubicBezTo>
                <a:cubicBezTo>
                  <a:pt x="11644" y="1506"/>
                  <a:pt x="11265" y="1767"/>
                  <a:pt x="10799" y="1767"/>
                </a:cubicBezTo>
                <a:cubicBezTo>
                  <a:pt x="10332" y="1767"/>
                  <a:pt x="9956" y="1506"/>
                  <a:pt x="9956" y="1181"/>
                </a:cubicBezTo>
                <a:cubicBezTo>
                  <a:pt x="9956" y="857"/>
                  <a:pt x="10333" y="593"/>
                  <a:pt x="10799" y="593"/>
                </a:cubicBezTo>
                <a:close/>
                <a:moveTo>
                  <a:pt x="1619" y="3923"/>
                </a:moveTo>
                <a:lnTo>
                  <a:pt x="4207" y="3923"/>
                </a:lnTo>
                <a:cubicBezTo>
                  <a:pt x="4263" y="4130"/>
                  <a:pt x="4364" y="4392"/>
                  <a:pt x="4364" y="4392"/>
                </a:cubicBezTo>
                <a:lnTo>
                  <a:pt x="10799" y="4392"/>
                </a:lnTo>
                <a:lnTo>
                  <a:pt x="17236" y="4392"/>
                </a:lnTo>
                <a:cubicBezTo>
                  <a:pt x="17236" y="4392"/>
                  <a:pt x="17337" y="4130"/>
                  <a:pt x="17393" y="3923"/>
                </a:cubicBezTo>
                <a:lnTo>
                  <a:pt x="19981" y="3923"/>
                </a:lnTo>
                <a:lnTo>
                  <a:pt x="19981" y="20471"/>
                </a:lnTo>
                <a:lnTo>
                  <a:pt x="1619" y="20471"/>
                </a:lnTo>
                <a:lnTo>
                  <a:pt x="1619" y="3923"/>
                </a:lnTo>
                <a:close/>
              </a:path>
            </a:pathLst>
          </a:custGeom>
          <a:blipFill>
            <a:blip r:embed="rId10"/>
          </a:blip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endParaRPr/>
          </a:p>
        </p:txBody>
      </p:sp>
      <p:sp>
        <p:nvSpPr>
          <p:cNvPr id="168" name="•современная творческая подача материала…"/>
          <p:cNvSpPr txBox="1"/>
          <p:nvPr/>
        </p:nvSpPr>
        <p:spPr>
          <a:xfrm>
            <a:off x="17880969" y="4824346"/>
            <a:ext cx="5619290" cy="703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/>
            <a:endParaRPr/>
          </a:p>
          <a:p>
            <a:pPr algn="l"/>
            <a:r>
              <a:t>•современная творческая подача материала</a:t>
            </a:r>
          </a:p>
          <a:p>
            <a:pPr algn="l"/>
            <a:r>
              <a:t>•кладезь полезной информации </a:t>
            </a:r>
          </a:p>
          <a:p>
            <a:pPr algn="l"/>
            <a:r>
              <a:t> •масса наглядного материала </a:t>
            </a:r>
          </a:p>
          <a:p>
            <a:pPr algn="l"/>
            <a:r>
              <a:t>•возможность выражать своё мнение</a:t>
            </a:r>
          </a:p>
          <a:p>
            <a:pPr algn="l"/>
            <a:r>
              <a:t>•возможность общаться с носителями языка или людьми , изучающими английский язык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05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63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IMG_7184.jpeg"/>
          <p:cNvGrpSpPr/>
          <p:nvPr/>
        </p:nvGrpSpPr>
        <p:grpSpPr>
          <a:xfrm>
            <a:off x="6398942" y="262135"/>
            <a:ext cx="7685053" cy="2732583"/>
            <a:chOff x="0" y="0"/>
            <a:chExt cx="7685051" cy="2732581"/>
          </a:xfrm>
        </p:grpSpPr>
        <p:pic>
          <p:nvPicPr>
            <p:cNvPr id="171" name="IMG_7184.jpeg" descr="IMG_7184.jpeg"/>
            <p:cNvPicPr>
              <a:picLocks noChangeAspect="1"/>
            </p:cNvPicPr>
            <p:nvPr/>
          </p:nvPicPr>
          <p:blipFill>
            <a:blip r:embed="rId4"/>
            <a:srcRect t="20048" b="21684"/>
            <a:stretch>
              <a:fillRect/>
            </a:stretch>
          </p:blipFill>
          <p:spPr>
            <a:xfrm>
              <a:off x="127000" y="88900"/>
              <a:ext cx="7329838" cy="240238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70" name="IMG_7184.jpeg" descr="IMG_7184.jpeg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1" y="0"/>
              <a:ext cx="7685053" cy="2732582"/>
            </a:xfrm>
            <a:prstGeom prst="rect">
              <a:avLst/>
            </a:prstGeom>
            <a:effectLst/>
          </p:spPr>
        </p:pic>
      </p:grpSp>
      <p:pic>
        <p:nvPicPr>
          <p:cNvPr id="173" name="IMG_7185.jpeg" descr="IMG_7185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45070" y="3961662"/>
            <a:ext cx="4391492" cy="8995132"/>
          </a:xfrm>
          <a:prstGeom prst="rect">
            <a:avLst/>
          </a:prstGeom>
          <a:ln w="12700">
            <a:solidFill>
              <a:srgbClr val="000000"/>
            </a:solidFill>
            <a:miter lim="400000"/>
          </a:ln>
          <a:effectLst>
            <a:outerShdw blurRad="190500" dist="1016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174" name="RPReplay_Final1637605138.mov" descr="RPReplay_Final1637605138.mov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958237" y="792207"/>
            <a:ext cx="5555687" cy="9541287"/>
          </a:xfrm>
          <a:prstGeom prst="rect">
            <a:avLst/>
          </a:prstGeom>
        </p:spPr>
      </p:pic>
      <p:sp>
        <p:nvSpPr>
          <p:cNvPr id="175" name="https://www.liveworksheets.com"/>
          <p:cNvSpPr txBox="1"/>
          <p:nvPr/>
        </p:nvSpPr>
        <p:spPr>
          <a:xfrm>
            <a:off x="5619403" y="3049564"/>
            <a:ext cx="8786702" cy="850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/>
            </a:lvl1pPr>
          </a:lstStyle>
          <a:p>
            <a:r>
              <a:t>https://www.liveworksheets.com</a:t>
            </a:r>
          </a:p>
        </p:txBody>
      </p:sp>
      <p:sp>
        <p:nvSpPr>
          <p:cNvPr id="176" name="+разноплановые упражнения…"/>
          <p:cNvSpPr/>
          <p:nvPr/>
        </p:nvSpPr>
        <p:spPr>
          <a:xfrm>
            <a:off x="1639036" y="4373644"/>
            <a:ext cx="9930721" cy="8619929"/>
          </a:xfrm>
          <a:prstGeom prst="roundRect">
            <a:avLst>
              <a:gd name="adj" fmla="val 7863"/>
            </a:avLst>
          </a:prstGeom>
          <a:blipFill>
            <a:blip r:embed="rId8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r>
              <a:t>+разноплановые упражнения </a:t>
            </a:r>
          </a:p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r>
              <a:t>+интересные современные темы </a:t>
            </a:r>
          </a:p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r>
              <a:t>+возможность самому составить упражнения </a:t>
            </a:r>
          </a:p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r>
              <a:t>+автоматическая проверка ( можно отправить ответы на электронную почту педагога ) </a:t>
            </a:r>
          </a:p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r>
              <a:t>+красочный интерфейс </a:t>
            </a:r>
          </a:p>
          <a:p>
            <a:pPr>
              <a:defRPr sz="4400">
                <a:solidFill>
                  <a:srgbClr val="FFFFFF"/>
                </a:solidFill>
                <a:effectLst>
                  <a:outerShdw blurRad="25400" dist="33948" dir="2700000" rotWithShape="0">
                    <a:srgbClr val="3B3936"/>
                  </a:outerShdw>
                </a:effectLst>
              </a:defRPr>
            </a:pPr>
            <a:r>
              <a:t>+бесплатная платформа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49" fill="hold"/>
                                        <p:tgtEl>
                                          <p:spTgt spid="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74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ew_Template4">
  <a:themeElements>
    <a:clrScheme name="New_Template4">
      <a:dk1>
        <a:srgbClr val="414141"/>
      </a:dk1>
      <a:lt1>
        <a:srgbClr val="004141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New_Template4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New_Templat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33948" dir="2700000" rotWithShape="0">
                <a:srgbClr val="3B3936"/>
              </a:outerShdw>
            </a:effectLst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1414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414141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New_Template4">
  <a:themeElements>
    <a:clrScheme name="New_Template4">
      <a:dk1>
        <a:srgbClr val="000000"/>
      </a:dk1>
      <a:lt1>
        <a:srgbClr val="FFFFFF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New_Template4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New_Template4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33948" dir="2700000" rotWithShape="0">
                <a:srgbClr val="3B3936"/>
              </a:outerShdw>
            </a:effectLst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1414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414141"/>
            </a:solidFill>
            <a:effectLst/>
            <a:uFillTx/>
            <a:latin typeface="Palatino"/>
            <a:ea typeface="Palatino"/>
            <a:cs typeface="Palatino"/>
            <a:sym typeface="Palatin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Произвольный</PresentationFormat>
  <Paragraphs>21</Paragraphs>
  <Slides>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Georgia</vt:lpstr>
      <vt:lpstr>Helvetica</vt:lpstr>
      <vt:lpstr>Helvetica Neue</vt:lpstr>
      <vt:lpstr>Palatino</vt:lpstr>
      <vt:lpstr>Zapf Dingbats</vt:lpstr>
      <vt:lpstr>New_Template4</vt:lpstr>
      <vt:lpstr>Образ учителя иностранного языка в современном контексте: эффективные методы и приемы преподавания</vt:lpstr>
      <vt:lpstr>Презентация PowerPoint</vt:lpstr>
      <vt:lpstr>Презентация PowerPoint</vt:lpstr>
      <vt:lpstr>СОЦИАЛЬНЫЕ СЕТИ/МЕССЕНДЖЕРЫ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 учителя иностранного языка в современном контексте: эффективные методы и приемы преподавания</dc:title>
  <cp:lastModifiedBy>User_3</cp:lastModifiedBy>
  <cp:revision>1</cp:revision>
  <dcterms:modified xsi:type="dcterms:W3CDTF">2024-03-25T10:56:14Z</dcterms:modified>
</cp:coreProperties>
</file>