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6" r:id="rId4"/>
    <p:sldId id="258" r:id="rId5"/>
    <p:sldId id="259" r:id="rId6"/>
    <p:sldId id="26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93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8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6294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06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73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044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8178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847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983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670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522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858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277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C585F3A-D76E-46EB-AAB9-2A62675AC51C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52FCA5-6E8A-4FA6-9F4C-F24B55ACA6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1841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6953" y="1685108"/>
            <a:ext cx="8717050" cy="162589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        </a:t>
            </a:r>
            <a:r>
              <a:rPr lang="ru-RU" sz="3100" dirty="0" smtClean="0"/>
              <a:t>Презентация на тему: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</a:t>
            </a:r>
            <a:r>
              <a:rPr lang="ru-RU" sz="3600" dirty="0" smtClean="0"/>
              <a:t>«Первый выход в космос А.А.Леонова»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45828" y="4391655"/>
            <a:ext cx="4101737" cy="1160059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                      учитель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изобразительного искусства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Милованова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Надежда Петровна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5469" y="154880"/>
            <a:ext cx="10008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Муниципальная общеобразовательная средняя школа №102 </a:t>
            </a:r>
            <a:endParaRPr lang="ru-RU" dirty="0" smtClean="0"/>
          </a:p>
          <a:p>
            <a:pPr algn="ctr"/>
            <a:r>
              <a:rPr lang="ru-RU" dirty="0" smtClean="0"/>
              <a:t>  </a:t>
            </a:r>
            <a:r>
              <a:rPr lang="ru-RU" dirty="0"/>
              <a:t>Дзержинского </a:t>
            </a:r>
            <a:r>
              <a:rPr lang="ru-RU" dirty="0" smtClean="0"/>
              <a:t>района Волгограда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463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764" y="286603"/>
            <a:ext cx="10656916" cy="142581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Запуск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379" y="1845425"/>
            <a:ext cx="5852160" cy="399873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Запуск </a:t>
            </a:r>
            <a:r>
              <a:rPr lang="ru-RU" sz="2800" dirty="0"/>
              <a:t>корабля «Восход-2» состоялся 18 марта 1965 года в 10:00 по московскому времени с космодрома Байконур, во время полёта которого впервые в истории человек вышел в открытый космос. </a:t>
            </a:r>
            <a:r>
              <a:rPr lang="ru-RU" sz="2800" dirty="0" smtClean="0"/>
              <a:t>Место </a:t>
            </a:r>
            <a:r>
              <a:rPr lang="ru-RU" sz="2800" dirty="0"/>
              <a:t>было для двух космонавтов (вместо трёхместного «Восток-1»), установлена надувная шлюзовая камера «Волга».</a:t>
            </a:r>
          </a:p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806" y="1926474"/>
            <a:ext cx="4915940" cy="327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661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Необычный факт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На внешней поверхности корабля были установлены камеры телевизионной системы «Топаз-25». Прием телесигнала осуществлялся на полигоне «Медвежьи озёра» в Московской области, в Красном Селе Ленинградской области, и в центре «Уссурийск» на Дальнем Востоке.</a:t>
            </a:r>
          </a:p>
          <a:p>
            <a:endParaRPr lang="ru-RU" sz="2400" dirty="0"/>
          </a:p>
          <a:p>
            <a:r>
              <a:rPr lang="ru-RU" sz="2400" dirty="0"/>
              <a:t>Съёмка непосредственно с корабля также велась с помощью специальной кинокамеры С-97. Специальная фотокамера была также встроена в скафандр Леонова, но, к сожалению, когда космонавт вошел в шлюзовую камеру, камера повредилась.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6441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dirty="0" smtClean="0"/>
              <a:t>                               Экипаж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8065" y="1845734"/>
            <a:ext cx="5926974" cy="4023360"/>
          </a:xfrm>
        </p:spPr>
        <p:txBody>
          <a:bodyPr/>
          <a:lstStyle/>
          <a:p>
            <a:r>
              <a:rPr lang="ru-RU" dirty="0" smtClean="0"/>
              <a:t>                              </a:t>
            </a:r>
            <a:r>
              <a:rPr lang="ru-RU" b="1" u="sng" dirty="0" smtClean="0"/>
              <a:t>Основной</a:t>
            </a:r>
          </a:p>
          <a:p>
            <a:pPr marL="0" indent="0">
              <a:buNone/>
            </a:pPr>
            <a:r>
              <a:rPr lang="ru-RU" dirty="0" smtClean="0"/>
              <a:t>Павел Беляев (командир)  Алексей Леонов (пилот)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843847" cy="4023360"/>
          </a:xfrm>
        </p:spPr>
        <p:txBody>
          <a:bodyPr/>
          <a:lstStyle/>
          <a:p>
            <a:r>
              <a:rPr lang="ru-RU" dirty="0" smtClean="0"/>
              <a:t>                                    </a:t>
            </a:r>
            <a:r>
              <a:rPr lang="ru-RU" b="1" u="sng" dirty="0" smtClean="0"/>
              <a:t>Запасной </a:t>
            </a:r>
          </a:p>
          <a:p>
            <a:r>
              <a:rPr lang="ru-RU" dirty="0" smtClean="0"/>
              <a:t>  Виктор Горбатко                             Евгений </a:t>
            </a:r>
            <a:r>
              <a:rPr lang="ru-RU" dirty="0" err="1" smtClean="0"/>
              <a:t>Хрунов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3146" y="2974649"/>
            <a:ext cx="1907770" cy="28944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489" y="3007187"/>
            <a:ext cx="2053418" cy="28619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779" y="3018933"/>
            <a:ext cx="2066964" cy="2850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692" y="3018933"/>
            <a:ext cx="1862105" cy="285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7154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3332" y="99753"/>
            <a:ext cx="59768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Специально для выхода в открытый космос в НПО «Звезда» был разработан скафандр «Беркут». Он относится к «мягкому» типу (не имеющим жесткого каркаса).</a:t>
            </a:r>
          </a:p>
          <a:p>
            <a:endParaRPr lang="ru-RU" sz="2400" dirty="0" smtClean="0"/>
          </a:p>
          <a:p>
            <a:r>
              <a:rPr lang="ru-RU" sz="2400" dirty="0" smtClean="0"/>
              <a:t>Масса самого скафандра 20 кг. Время работы скафандра при работах в открытом космосе – 45 минут.</a:t>
            </a:r>
          </a:p>
          <a:p>
            <a:endParaRPr lang="ru-RU" sz="2400" dirty="0" smtClean="0"/>
          </a:p>
          <a:p>
            <a:r>
              <a:rPr lang="ru-RU" sz="2400" dirty="0" smtClean="0"/>
              <a:t>Давление в скафандре 0,4 </a:t>
            </a:r>
            <a:r>
              <a:rPr lang="ru-RU" sz="2400" dirty="0" err="1" smtClean="0"/>
              <a:t>атм</a:t>
            </a:r>
            <a:r>
              <a:rPr lang="ru-RU" sz="2400" dirty="0" smtClean="0"/>
              <a:t>, с возможностью снижения до 0,27 (чем Леонов и воспользовался впоследствии, что помогло спасти ему жизнь).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767" y="0"/>
            <a:ext cx="4595752" cy="626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753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1643" y="565265"/>
            <a:ext cx="111723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                                  ИТОГИ</a:t>
            </a:r>
          </a:p>
          <a:p>
            <a:endParaRPr lang="ru-RU" dirty="0"/>
          </a:p>
          <a:p>
            <a:r>
              <a:rPr lang="ru-RU" dirty="0" smtClean="0"/>
              <a:t>По итогу, в полёте произошло 7 аварий – при этом 3-4 из них , по словам Леонова, предоставляли угрозу для жизни экипажа.</a:t>
            </a:r>
          </a:p>
          <a:p>
            <a:endParaRPr lang="ru-RU" dirty="0" smtClean="0"/>
          </a:p>
          <a:p>
            <a:r>
              <a:rPr lang="ru-RU" dirty="0" smtClean="0"/>
              <a:t>Ситуация с двумя ночёвками космонавтов в тайге была признана большим провалом службы поиска. Она показала, что для быстрых и согласованных действий по поисково-спасательным операциям необходимы объединения усилий всех ведомств.</a:t>
            </a:r>
          </a:p>
          <a:p>
            <a:endParaRPr lang="ru-RU" dirty="0" smtClean="0"/>
          </a:p>
          <a:p>
            <a:r>
              <a:rPr lang="ru-RU" dirty="0" smtClean="0"/>
              <a:t>Всё это в итоге дало толчок в развитии системы авиационно-космического поиска и спасения, и привело к созданию Единой государственной авиационной поисково-спасательной службы СССР.</a:t>
            </a:r>
          </a:p>
          <a:p>
            <a:endParaRPr lang="ru-RU" dirty="0" smtClean="0"/>
          </a:p>
          <a:p>
            <a:r>
              <a:rPr lang="ru-RU" dirty="0" smtClean="0"/>
              <a:t>Как и в случае с первым полётом человека, советские космонавты опередили своих коллег из США – спустя 2,5 месяцев после выхода Леонова в открытый космос, подобное совершил американский астронавт Эдвард Уайт.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777" y="4543514"/>
            <a:ext cx="3469438" cy="231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628753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102</TotalTime>
  <Words>366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Ретро</vt:lpstr>
      <vt:lpstr>        Презентация на тему:      «Первый выход в космос А.А.Леонова» </vt:lpstr>
      <vt:lpstr>                                  Запуск</vt:lpstr>
      <vt:lpstr>Необычный факт</vt:lpstr>
      <vt:lpstr>                               Экипаж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выход в космос Е.П. Леонова</dc:title>
  <dc:creator>Пользователь</dc:creator>
  <cp:lastModifiedBy>1-12</cp:lastModifiedBy>
  <cp:revision>17</cp:revision>
  <dcterms:created xsi:type="dcterms:W3CDTF">2021-01-13T12:54:47Z</dcterms:created>
  <dcterms:modified xsi:type="dcterms:W3CDTF">2024-03-25T10:51:15Z</dcterms:modified>
</cp:coreProperties>
</file>