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67" r:id="rId3"/>
    <p:sldId id="280" r:id="rId4"/>
    <p:sldId id="282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  <p:sldId id="272" r:id="rId16"/>
    <p:sldId id="270" r:id="rId17"/>
    <p:sldId id="271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0BC2-8ADA-488C-AEE3-EA4B3A0122E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63511-9B7D-4A27-BEB2-B632D8B56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0BC2-8ADA-488C-AEE3-EA4B3A0122E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63511-9B7D-4A27-BEB2-B632D8B56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0BC2-8ADA-488C-AEE3-EA4B3A0122E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63511-9B7D-4A27-BEB2-B632D8B56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0BC2-8ADA-488C-AEE3-EA4B3A0122E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63511-9B7D-4A27-BEB2-B632D8B56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0BC2-8ADA-488C-AEE3-EA4B3A0122E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63511-9B7D-4A27-BEB2-B632D8B56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0BC2-8ADA-488C-AEE3-EA4B3A0122E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63511-9B7D-4A27-BEB2-B632D8B56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0BC2-8ADA-488C-AEE3-EA4B3A0122E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63511-9B7D-4A27-BEB2-B632D8B56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0BC2-8ADA-488C-AEE3-EA4B3A0122E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63511-9B7D-4A27-BEB2-B632D8B56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0BC2-8ADA-488C-AEE3-EA4B3A0122E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63511-9B7D-4A27-BEB2-B632D8B56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0BC2-8ADA-488C-AEE3-EA4B3A0122E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63511-9B7D-4A27-BEB2-B632D8B56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0BC2-8ADA-488C-AEE3-EA4B3A0122E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BC63511-9B7D-4A27-BEB2-B632D8B56F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2F0BC2-8ADA-488C-AEE3-EA4B3A0122E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C63511-9B7D-4A27-BEB2-B632D8B56FF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285720" y="0"/>
          <a:ext cx="8643998" cy="6500834"/>
        </p:xfrm>
        <a:graphic>
          <a:graphicData uri="http://schemas.openxmlformats.org/presentationml/2006/ole">
            <p:oleObj spid="_x0000_s37890" name="Документ" r:id="rId3" imgW="5975649" imgH="282141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428596" y="1857364"/>
          <a:ext cx="8358246" cy="4500594"/>
        </p:xfrm>
        <a:graphic>
          <a:graphicData uri="http://schemas.openxmlformats.org/presentationml/2006/ole">
            <p:oleObj spid="_x0000_s7170" name="Документ" r:id="rId3" imgW="6173739" imgH="3306351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428596" y="1928802"/>
          <a:ext cx="8286808" cy="4357718"/>
        </p:xfrm>
        <a:graphic>
          <a:graphicData uri="http://schemas.openxmlformats.org/presentationml/2006/ole">
            <p:oleObj spid="_x0000_s8194" name="Документ" r:id="rId3" imgW="6173739" imgH="3306351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428596" y="1785926"/>
          <a:ext cx="8215370" cy="4714908"/>
        </p:xfrm>
        <a:graphic>
          <a:graphicData uri="http://schemas.openxmlformats.org/presentationml/2006/ole">
            <p:oleObj spid="_x0000_s9218" name="Документ" r:id="rId3" imgW="6173739" imgH="3306351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/>
              <a:t>Что такое          аукцион?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500034" y="1928802"/>
          <a:ext cx="8286808" cy="4500594"/>
        </p:xfrm>
        <a:graphic>
          <a:graphicData uri="http://schemas.openxmlformats.org/presentationml/2006/ole">
            <p:oleObj spid="_x0000_s10242" name="Документ" r:id="rId3" imgW="6014036" imgH="282141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428596" y="1928802"/>
          <a:ext cx="8286808" cy="4429156"/>
        </p:xfrm>
        <a:graphic>
          <a:graphicData uri="http://schemas.openxmlformats.org/presentationml/2006/ole">
            <p:oleObj spid="_x0000_s12290" name="Документ" r:id="rId3" imgW="5975649" imgH="282141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Найти периметр прямоугольника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500034" y="2214555"/>
          <a:ext cx="8143932" cy="3571900"/>
        </p:xfrm>
        <a:graphic>
          <a:graphicData uri="http://schemas.openxmlformats.org/presentationml/2006/ole">
            <p:oleObj spid="_x0000_s11266" name="Документ" r:id="rId3" imgW="6185328" imgH="344567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     </a:t>
            </a:r>
            <a:r>
              <a:rPr lang="ru-RU" sz="9600" dirty="0" err="1" smtClean="0"/>
              <a:t>Физминутка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428596" y="1857364"/>
          <a:ext cx="8286808" cy="4429156"/>
        </p:xfrm>
        <a:graphic>
          <a:graphicData uri="http://schemas.openxmlformats.org/presentationml/2006/ole">
            <p:oleObj spid="_x0000_s14338" name="Документ" r:id="rId3" imgW="5975649" imgH="282141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500034" y="1928802"/>
          <a:ext cx="8143932" cy="4429156"/>
        </p:xfrm>
        <a:graphic>
          <a:graphicData uri="http://schemas.openxmlformats.org/presentationml/2006/ole">
            <p:oleObj spid="_x0000_s15362" name="Документ" r:id="rId3" imgW="6120143" imgH="4412668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Что такое конкуренция?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428596" y="1928802"/>
          <a:ext cx="8215370" cy="4214842"/>
        </p:xfrm>
        <a:graphic>
          <a:graphicData uri="http://schemas.openxmlformats.org/presentationml/2006/ole">
            <p:oleObj spid="_x0000_s16386" name="Документ" r:id="rId3" imgW="5975649" imgH="4105217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500034" y="2000240"/>
          <a:ext cx="8215370" cy="4286280"/>
        </p:xfrm>
        <a:graphic>
          <a:graphicData uri="http://schemas.openxmlformats.org/presentationml/2006/ole">
            <p:oleObj spid="_x0000_s17410" name="Документ" r:id="rId3" imgW="5975649" imgH="1537611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500034" y="1928802"/>
          <a:ext cx="8143932" cy="4429156"/>
        </p:xfrm>
        <a:graphic>
          <a:graphicData uri="http://schemas.openxmlformats.org/presentationml/2006/ole">
            <p:oleObj spid="_x0000_s18434" name="Документ" r:id="rId3" imgW="5975649" imgH="282141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Итог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научился…..</a:t>
            </a:r>
          </a:p>
          <a:p>
            <a:r>
              <a:rPr lang="ru-RU" dirty="0" smtClean="0"/>
              <a:t>Мне было интересно……</a:t>
            </a:r>
          </a:p>
          <a:p>
            <a:r>
              <a:rPr lang="ru-RU" dirty="0" smtClean="0"/>
              <a:t>Меня удивило…</a:t>
            </a:r>
          </a:p>
          <a:p>
            <a:r>
              <a:rPr lang="ru-RU" dirty="0" smtClean="0"/>
              <a:t>Я понял….</a:t>
            </a:r>
          </a:p>
          <a:p>
            <a:r>
              <a:rPr lang="ru-RU" dirty="0" smtClean="0"/>
              <a:t>Мне понравилось….</a:t>
            </a:r>
          </a:p>
          <a:p>
            <a:r>
              <a:rPr lang="ru-RU" dirty="0" smtClean="0"/>
              <a:t>У меня </a:t>
            </a:r>
            <a:r>
              <a:rPr lang="ru-RU" smtClean="0"/>
              <a:t>вызвало затруднение…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428596" y="714356"/>
          <a:ext cx="8215370" cy="5572164"/>
        </p:xfrm>
        <a:graphic>
          <a:graphicData uri="http://schemas.openxmlformats.org/presentationml/2006/ole">
            <p:oleObj spid="_x0000_s36866" name="Документ" r:id="rId3" imgW="5975649" imgH="282141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6322" name="Object 2"/>
          <p:cNvGraphicFramePr>
            <a:graphicFrameLocks noChangeAspect="1"/>
          </p:cNvGraphicFramePr>
          <p:nvPr/>
        </p:nvGraphicFramePr>
        <p:xfrm>
          <a:off x="500034" y="1928802"/>
          <a:ext cx="8215370" cy="4357718"/>
        </p:xfrm>
        <a:graphic>
          <a:graphicData uri="http://schemas.openxmlformats.org/presentationml/2006/ole">
            <p:oleObj spid="_x0000_s56322" name="Документ" r:id="rId3" imgW="5975649" imgH="196566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14348" y="1928802"/>
          <a:ext cx="7929618" cy="4675187"/>
        </p:xfrm>
        <a:graphic>
          <a:graphicData uri="http://schemas.openxmlformats.org/presentationml/2006/ole">
            <p:oleObj spid="_x0000_s1026" name="Документ" r:id="rId3" imgW="6173739" imgH="4674396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28596" y="1357298"/>
          <a:ext cx="8215370" cy="4949839"/>
        </p:xfrm>
        <a:graphic>
          <a:graphicData uri="http://schemas.openxmlformats.org/presentationml/2006/ole">
            <p:oleObj spid="_x0000_s3074" name="Документ" r:id="rId3" imgW="6173739" imgH="3074503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500034" y="1785926"/>
          <a:ext cx="8143932" cy="4500594"/>
        </p:xfrm>
        <a:graphic>
          <a:graphicData uri="http://schemas.openxmlformats.org/presentationml/2006/ole">
            <p:oleObj spid="_x0000_s4098" name="Документ" r:id="rId3" imgW="6173739" imgH="3074503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500034" y="1928802"/>
          <a:ext cx="8143932" cy="4357718"/>
        </p:xfrm>
        <a:graphic>
          <a:graphicData uri="http://schemas.openxmlformats.org/presentationml/2006/ole">
            <p:oleObj spid="_x0000_s5122" name="Документ" r:id="rId3" imgW="6173739" imgH="3306351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428596" y="1928802"/>
          <a:ext cx="8286808" cy="4429156"/>
        </p:xfrm>
        <a:graphic>
          <a:graphicData uri="http://schemas.openxmlformats.org/presentationml/2006/ole">
            <p:oleObj spid="_x0000_s6146" name="Документ" r:id="rId3" imgW="6173739" imgH="3306351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</TotalTime>
  <Words>38</Words>
  <Application>Microsoft Office PowerPoint</Application>
  <PresentationFormat>Экран (4:3)</PresentationFormat>
  <Paragraphs>11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Поток</vt:lpstr>
      <vt:lpstr>Документ</vt:lpstr>
      <vt:lpstr>Документ Microsoft Office Word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Найти периметр прямоугольника</vt:lpstr>
      <vt:lpstr>     Физминутка</vt:lpstr>
      <vt:lpstr>Слайд 18</vt:lpstr>
      <vt:lpstr>Слайд 19</vt:lpstr>
      <vt:lpstr>Слайд 20</vt:lpstr>
      <vt:lpstr>Слайд 21</vt:lpstr>
      <vt:lpstr>Слайд 22</vt:lpstr>
      <vt:lpstr>                 Итог урока.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</dc:title>
  <dc:creator>User</dc:creator>
  <cp:lastModifiedBy>User</cp:lastModifiedBy>
  <cp:revision>10</cp:revision>
  <dcterms:created xsi:type="dcterms:W3CDTF">2024-03-03T13:54:32Z</dcterms:created>
  <dcterms:modified xsi:type="dcterms:W3CDTF">2024-03-03T18:14:52Z</dcterms:modified>
</cp:coreProperties>
</file>