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776864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ГОУ РК №Специальная (коррекционная) школа-интернат № 10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Аджером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2276872"/>
            <a:ext cx="6373260" cy="3166099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5000"/>
              </a:lnSpc>
              <a:spcBef>
                <a:spcPts val="525"/>
              </a:spcBef>
              <a:spcAft>
                <a:spcPts val="375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Родительское собрание на тему: </a:t>
            </a:r>
          </a:p>
          <a:p>
            <a:pPr algn="ctr">
              <a:lnSpc>
                <a:spcPct val="115000"/>
              </a:lnSpc>
              <a:spcBef>
                <a:spcPts val="525"/>
              </a:spcBef>
              <a:spcAft>
                <a:spcPts val="375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Профилактика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зависимостей (курение, алкоголизм, наркомания)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063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04856" cy="5328592"/>
          </a:xfrm>
        </p:spPr>
        <p:txBody>
          <a:bodyPr/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sz="3200" i="1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«Табак приносит вред телу, разрушает разум, отупляет целые нации» 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(</a:t>
            </a:r>
            <a:r>
              <a:rPr lang="ru-RU" sz="3200" i="1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Оноре де Бальзак).</a:t>
            </a:r>
            <a:r>
              <a:rPr lang="ru-RU" sz="2800" i="1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i="1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2800" i="1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i="1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2800" i="1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i="1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3200" i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«</a:t>
            </a:r>
            <a:r>
              <a:rPr lang="ru-RU" sz="3200" i="1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Не пейте вина, не огорчайте сердца табачищем и проживете столько, сколько прожил Тициан» (И.П. Павлов).</a:t>
            </a: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effectLst/>
                <a:latin typeface="Calibri"/>
                <a:ea typeface="Calibri"/>
                <a:cs typeface="Times New Roman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913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5"/>
            <a:ext cx="8136904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Ситуация 1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Вы приходите домой в неурочный час, неожиданно для дочери, и застаете ее судорожно курящей у открытого окна. Увидев вас, она не прекращает курение, а с вызовом говорит вам, что таким образом расслабляется после напряженного учебного дня. Ваши действия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Ситуация 2.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Скажите, пожалуйста, что делать, если ребенок в 14 лет начал курить. Семья полная, благополучная, но папа курит. Когда я узнала, то пыталась контролировать, но сын все равно умудрялся втихую покурить. В очередной раз я рассказала все мужу, и он накормил ребенка табаком! Не уверена, что это правильно, но какие есть еще способы? Простые разговоры о вреде курения не помогают!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6663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52" y="1412777"/>
            <a:ext cx="8231971" cy="375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612068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Мифы и факты о табаке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909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056784" cy="5761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6336704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Мифы и факты об алкоголе</a:t>
            </a:r>
            <a:endParaRPr lang="ru-RU" sz="32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684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40791"/>
              </p:ext>
            </p:extLst>
          </p:nvPr>
        </p:nvGraphicFramePr>
        <p:xfrm>
          <a:off x="755576" y="908720"/>
          <a:ext cx="7632848" cy="5722742"/>
        </p:xfrm>
        <a:graphic>
          <a:graphicData uri="http://schemas.openxmlformats.org/drawingml/2006/table">
            <a:tbl>
              <a:tblPr firstRow="1" firstCol="1" bandRow="1"/>
              <a:tblGrid>
                <a:gridCol w="1498160"/>
                <a:gridCol w="6134688"/>
              </a:tblGrid>
              <a:tr h="181859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Миф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91155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Пиво полезно, потому что там много витаминов и минеральных веществ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Витамины и минеральные соединения поступают в пиво из солода и с водой, однако в процессе приготовления, при сбраживании их содержание резко падает. Кроме того, при употреблении пива отмечается интенсивное мочеотделение, что влечет за собой усиленное выведение из организма натрия и хлора, что приводит к деминерализации организма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91155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Пиво способствует очищению кровеносных сосудов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Пиво быстро всасывается в организм, переполняя кровеносное русло. При большом количестве выпитого возникает варикозное расширение вен и расширение границ сердца. Сердце становится дряблым, его функция «живого мотора» теряется безвозвратно. Возникает синдром «пивного сердца», или «капронового чулка»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0450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Пиво, в отличие от крепкого алкоголя, не вредно для организма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 сбраживании в пиве образуются особые вещества (кадаверин, </a:t>
                      </a:r>
                      <a:r>
                        <a:rPr lang="ru-RU" sz="1600" dirty="0" err="1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путресцин</a:t>
                      </a: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и др.), которые являются клеточными ядрами, поэтому при злоупотреблении пивом возникают дистрофия сердечной мышцы, гепатиты, цирроз печени.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 хмеле, растительном сырье для приготовления пива, содержатся канцерогенные вещества, значительно повышающие риск возникновения злокачественных опухолей (прямой кишки, желудка). Биогенные амины, содержащиеся в пиве, вызывают гипертензию, головную боль, приводят к поражению почек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92068" y="116632"/>
            <a:ext cx="4680131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Мифы и факты о пиве</a:t>
            </a:r>
            <a:endParaRPr lang="ru-RU" sz="32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447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385195"/>
              </p:ext>
            </p:extLst>
          </p:nvPr>
        </p:nvGraphicFramePr>
        <p:xfrm>
          <a:off x="827584" y="731838"/>
          <a:ext cx="7488832" cy="4486656"/>
        </p:xfrm>
        <a:graphic>
          <a:graphicData uri="http://schemas.openxmlformats.org/drawingml/2006/table">
            <a:tbl>
              <a:tblPr firstRow="1" firstCol="1" bandRow="1"/>
              <a:tblGrid>
                <a:gridCol w="1979976"/>
                <a:gridCol w="5508856"/>
              </a:tblGrid>
              <a:tr h="1737518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Пиво - напиток для «настоящих мужчин»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хмеле содержатся фитоэстрогены - аналоги женских половых гормонов. Их содержание в 1 кг сырья колеблется от 20 до 300 мг. Этого количества вполне достаточно, чтобы оказать видимое гормональное воздействие на организм. У мужчин появляются женские признаки: широкий таз, избыточный вес, «пивной» живот, увеличение молочных желез. У женщин появляются мужские признаки: грубый голос, оволосение по мужскому типу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37518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Пиво не вызывает зависимости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 сорта, кроме безалкогольных, содержат различные концентрации алкоголя. Пивная зависимость развивается по тем же законам и имеет те же проявления, что и зависимость, возникающая при употреблении крепких сортов алкоголя. Пивная алкоголизация создает ложное впечатление благополучия, потребность выпить пива не вызывает тревогу у человека. Пивной алкоголизм более коварен, он развивается незаметно, вызывая сильное навязчивое влечение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013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</TotalTime>
  <Words>462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ГОУ РК №Специальная (коррекционная) школа-интернат № 10 пст. Аджером </vt:lpstr>
      <vt:lpstr>«Табак приносит вред телу, разрушает разум, отупляет целые нации» (Оноре де Бальзак).   «Не пейте вина, не огорчайте сердца табачищем и проживете столько, сколько прожил Тициан» (И.П. Павлов).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ГОУ РК №Специальная (коррекционная) школа-интернат № 10 пст. Аджером </dc:title>
  <dc:creator>ПК</dc:creator>
  <cp:lastModifiedBy>ПК</cp:lastModifiedBy>
  <cp:revision>3</cp:revision>
  <dcterms:created xsi:type="dcterms:W3CDTF">2023-11-17T04:39:54Z</dcterms:created>
  <dcterms:modified xsi:type="dcterms:W3CDTF">2023-11-17T05:08:42Z</dcterms:modified>
</cp:coreProperties>
</file>