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8262D49-6557-4606-BEBB-244F3116CFC7}" type="slidenum">
              <a:rPr lang="ru-RU" smtClean="0"/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8262D49-6557-4606-BEBB-244F3116CFC7}" type="slidenum">
              <a:rPr lang="ru-RU" smtClean="0"/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B8262D49-6557-4606-BEBB-244F3116CFC7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4C5158F-8159-4428-8EA8-4F18AAAC649D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8262D49-6557-4606-BEBB-244F3116CFC7}" type="slidenum">
              <a:rPr lang="ru-RU" smtClean="0"/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27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6791" y="3296356"/>
            <a:ext cx="10318418" cy="1147154"/>
          </a:xfrm>
        </p:spPr>
        <p:txBody>
          <a:bodyPr/>
          <a:lstStyle/>
          <a:p>
            <a:r>
              <a:rPr lang="ru-RU" sz="5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</a:t>
            </a:r>
            <a:r>
              <a:rPr lang="ru-RU" sz="5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к</a:t>
            </a:r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sz="5400" b="1" dirty="0">
                <a:solidFill>
                  <a:srgbClr val="FFFF00"/>
                </a:solidFill>
                <a:latin typeface="Comic Sans MS" panose="030F0702030302020204" pitchFamily="66" charset="0"/>
              </a:rPr>
              <a:t>з</a:t>
            </a:r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о</a:t>
            </a:r>
            <a:r>
              <a:rPr lang="ru-RU" sz="5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ч</a:t>
            </a:r>
            <a:r>
              <a:rPr lang="ru-RU" sz="5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н</a:t>
            </a:r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r>
              <a:rPr lang="ru-RU" sz="5400" b="1" dirty="0">
                <a:latin typeface="Comic Sans MS" panose="030F0702030302020204" pitchFamily="66" charset="0"/>
              </a:rPr>
              <a:t>я </a:t>
            </a:r>
            <a:r>
              <a:rPr lang="ru-RU" sz="54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л</a:t>
            </a:r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</a:t>
            </a:r>
            <a:r>
              <a:rPr lang="ru-RU" sz="5400" b="1" dirty="0">
                <a:solidFill>
                  <a:srgbClr val="FFFF00"/>
                </a:solidFill>
                <a:latin typeface="Comic Sans MS" panose="030F0702030302020204" pitchFamily="66" charset="0"/>
              </a:rPr>
              <a:t>п</a:t>
            </a:r>
            <a:r>
              <a:rPr lang="ru-RU" sz="5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к</a:t>
            </a:r>
            <a:r>
              <a:rPr 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</a:t>
            </a:r>
            <a:endParaRPr lang="ru-RU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689599"/>
            <a:ext cx="4312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u="sng" dirty="0">
                <a:latin typeface="Comic Sans MS" panose="030F0702030302020204" pitchFamily="66" charset="0"/>
              </a:rPr>
              <a:t>Выполнил:</a:t>
            </a:r>
            <a:r>
              <a:rPr lang="ru-RU" b="1" dirty="0">
                <a:latin typeface="Comic Sans MS" panose="030F0702030302020204" pitchFamily="66" charset="0"/>
              </a:rPr>
              <a:t> Панов Лев, 6 лет</a:t>
            </a:r>
            <a:endParaRPr lang="ru-RU" b="1" dirty="0">
              <a:latin typeface="Comic Sans MS" panose="030F0702030302020204" pitchFamily="66" charset="0"/>
            </a:endParaRPr>
          </a:p>
          <a:p>
            <a:pPr algn="r"/>
            <a:r>
              <a:rPr lang="ru-RU" b="1" u="sng" dirty="0">
                <a:latin typeface="Comic Sans MS" panose="030F0702030302020204" pitchFamily="66" charset="0"/>
              </a:rPr>
              <a:t>Руководитель:</a:t>
            </a:r>
            <a:r>
              <a:rPr lang="ru-RU" b="1" dirty="0">
                <a:latin typeface="Comic Sans MS" panose="030F0702030302020204" pitchFamily="66" charset="0"/>
              </a:rPr>
              <a:t> Карелина Надежда</a:t>
            </a:r>
            <a:endParaRPr lang="ru-RU" b="1" dirty="0">
              <a:latin typeface="Comic Sans MS" panose="030F0702030302020204" pitchFamily="66" charset="0"/>
            </a:endParaRPr>
          </a:p>
          <a:p>
            <a:pPr algn="r"/>
            <a:r>
              <a:rPr lang="ru-RU" b="1" dirty="0">
                <a:latin typeface="Comic Sans MS" panose="030F0702030302020204" pitchFamily="66" charset="0"/>
              </a:rPr>
              <a:t>Константиновна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Полимерная глина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02" y="1388533"/>
            <a:ext cx="4548011" cy="4548011"/>
          </a:xfrm>
          <a:effectLst>
            <a:softEdge rad="635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394" y="1543049"/>
            <a:ext cx="6337482" cy="423897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Comic Sans MS" panose="030F0702030302020204" pitchFamily="66" charset="0"/>
              </a:rPr>
              <a:t>Софи </a:t>
            </a:r>
            <a:r>
              <a:rPr lang="ru-RU" sz="4400" b="1" dirty="0" err="1">
                <a:latin typeface="Comic Sans MS" panose="030F0702030302020204" pitchFamily="66" charset="0"/>
              </a:rPr>
              <a:t>Ребиндер</a:t>
            </a:r>
            <a:r>
              <a:rPr lang="ru-RU" sz="4400" b="1" dirty="0">
                <a:latin typeface="Comic Sans MS" panose="030F0702030302020204" pitchFamily="66" charset="0"/>
              </a:rPr>
              <a:t>-Круз </a:t>
            </a:r>
            <a:br>
              <a:rPr lang="ru-RU" sz="4400" b="1" dirty="0">
                <a:latin typeface="Comic Sans MS" panose="030F0702030302020204" pitchFamily="66" charset="0"/>
              </a:rPr>
            </a:br>
            <a:r>
              <a:rPr lang="ru-RU" sz="4400" b="1" dirty="0">
                <a:latin typeface="Comic Sans MS" panose="030F0702030302020204" pitchFamily="66" charset="0"/>
              </a:rPr>
              <a:t>создатель глины</a:t>
            </a:r>
            <a:endParaRPr lang="ru-RU" sz="4400" b="1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93" y="2188626"/>
            <a:ext cx="5225914" cy="384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131" y="1531717"/>
            <a:ext cx="5715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08" y="2275475"/>
            <a:ext cx="5033786" cy="41948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494" y="160014"/>
            <a:ext cx="6667500" cy="4438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29603" y="340582"/>
            <a:ext cx="58297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Развивает </a:t>
            </a:r>
            <a:endParaRPr lang="ru-RU" sz="5400" b="1" cap="none" spc="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  <a:p>
            <a:pPr algn="ctr"/>
            <a:r>
              <a:rPr lang="ru-RU" sz="5400" b="1" cap="none" spc="0" dirty="0">
                <a:ln w="12700" cmpd="sng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Мелкую моторику</a:t>
            </a:r>
            <a:endParaRPr lang="ru-RU" sz="5400" b="1" cap="none" spc="0" dirty="0">
              <a:ln w="12700" cmpd="sng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70336" y="4132835"/>
            <a:ext cx="401904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Фантазию и </a:t>
            </a:r>
            <a:endParaRPr lang="ru-RU" sz="5400" b="1" dirty="0">
              <a:ln w="13462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5400" b="1" dirty="0">
                <a:ln w="13462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творчество </a:t>
            </a:r>
            <a:endParaRPr lang="ru-RU" sz="5400" b="1" dirty="0">
              <a:ln w="13462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endParaRPr lang="ru-RU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Анкетирование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693333"/>
            <a:ext cx="10178322" cy="418625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На момент анкетирования было опрошено 29 человек.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99% из которых любят заниматься лепкой;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3% используют в работе глину;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96% работают с пластилином;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34% работают с тестом;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14% работают с полимерной глиной.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717"/>
            <a:ext cx="12192001" cy="6873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4255" y="869245"/>
            <a:ext cx="10178322" cy="45813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Ребятам нравится заниматься лепкой, потому что: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Люблю создавать интересные работы;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Развиваю пальцы и увлекательно;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Отдыхать и творить;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Можно фантазировать;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Яркий и мягкий;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Можно лепить вместе со взрослыми;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</a:rPr>
              <a:t>Успокаивает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840" y="1237711"/>
            <a:ext cx="3846513" cy="51286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">
            <a:off x="7346932" y="1346931"/>
            <a:ext cx="3846513" cy="51286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Моя сказочная лепка</a:t>
            </a:r>
            <a:br>
              <a:rPr lang="ru-RU" b="1" dirty="0">
                <a:latin typeface="Comic Sans MS" panose="030F0702030302020204" pitchFamily="66" charset="0"/>
              </a:rPr>
            </a:br>
            <a:r>
              <a:rPr lang="ru-RU" b="1" dirty="0">
                <a:latin typeface="Comic Sans MS" panose="030F0702030302020204" pitchFamily="66" charset="0"/>
              </a:rPr>
              <a:t>глина</a:t>
            </a:r>
            <a:endParaRPr lang="ru-RU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717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500" y="134030"/>
            <a:ext cx="10178322" cy="1492132"/>
          </a:xfrm>
        </p:spPr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«Три поросёнка»</a:t>
            </a:r>
            <a:br>
              <a:rPr lang="ru-RU" b="1" dirty="0">
                <a:latin typeface="Comic Sans MS" panose="030F0702030302020204" pitchFamily="66" charset="0"/>
              </a:rPr>
            </a:br>
            <a:r>
              <a:rPr lang="ru-RU" b="1" dirty="0">
                <a:latin typeface="Comic Sans MS" panose="030F0702030302020204" pitchFamily="66" charset="0"/>
              </a:rPr>
              <a:t>из пластилина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56" y="1682924"/>
            <a:ext cx="3617543" cy="48233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360" y="1544742"/>
            <a:ext cx="3824817" cy="5099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374" y="1491544"/>
            <a:ext cx="3824817" cy="50997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717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1166308"/>
            <a:ext cx="3981980" cy="5309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3212">
            <a:off x="6753884" y="1248505"/>
            <a:ext cx="3858683" cy="51449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62593"/>
          </a:xfrm>
        </p:spPr>
        <p:txBody>
          <a:bodyPr/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Полимерная глина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717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«Колобок»</a:t>
            </a:r>
            <a:br>
              <a:rPr lang="ru-RU" b="1" dirty="0">
                <a:latin typeface="Comic Sans MS" panose="030F0702030302020204" pitchFamily="66" charset="0"/>
              </a:rPr>
            </a:br>
            <a:r>
              <a:rPr lang="ru-RU" b="1" dirty="0">
                <a:latin typeface="Comic Sans MS" panose="030F0702030302020204" pitchFamily="66" charset="0"/>
              </a:rPr>
              <a:t>из солёного теста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8287" y="1752363"/>
            <a:ext cx="3688469" cy="4917959"/>
          </a:xfr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682895"/>
            <a:ext cx="3688469" cy="4917958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717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585" y="535305"/>
            <a:ext cx="5008880" cy="5370195"/>
          </a:xfr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120137" y="5622815"/>
            <a:ext cx="3951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/>
              </a:rPr>
              <a:t>Мои работы</a:t>
            </a:r>
            <a:endParaRPr lang="ru-RU" sz="5400" b="1" cap="none" spc="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/>
            </a:endParaRPr>
          </a:p>
        </p:txBody>
      </p:sp>
      <p:pic>
        <p:nvPicPr>
          <p:cNvPr id="2" name="Замещающее содержимое 1" descr="1707877110031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45300" y="556895"/>
            <a:ext cx="4013200" cy="534860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365" cy="685863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 b="1">
                <a:latin typeface="Comic Sans MS" panose="030F0702030302020204" pitchFamily="66" charset="0"/>
                <a:cs typeface="Comic Sans MS" panose="030F0702030302020204" pitchFamily="66" charset="0"/>
              </a:rPr>
              <a:t>Сказочная лепка</a:t>
            </a:r>
            <a:endParaRPr lang="ru-RU" altLang="en-US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Замещающее содержимое 2" descr="1707475836074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51585" y="1076960"/>
            <a:ext cx="4185285" cy="558038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Изображение 5" descr="1707468643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4430" y="1076960"/>
            <a:ext cx="4089400" cy="545338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10"/>
            <a:ext cx="12192000" cy="6866505"/>
          </a:xfrm>
        </p:spPr>
      </p:pic>
      <p:sp>
        <p:nvSpPr>
          <p:cNvPr id="6" name="Прямоугольник 5"/>
          <p:cNvSpPr/>
          <p:nvPr/>
        </p:nvSpPr>
        <p:spPr>
          <a:xfrm>
            <a:off x="1910018" y="2574172"/>
            <a:ext cx="102819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>
                <a:ln w="13462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Comic Sans MS" panose="030F0702030302020204" pitchFamily="66" charset="0"/>
              </a:rPr>
              <a:t>Спасибо за внимание!</a:t>
            </a:r>
            <a:endParaRPr lang="ru-RU" sz="7200" b="1" cap="none" spc="0" dirty="0">
              <a:ln w="13462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7351" y="510737"/>
            <a:ext cx="8502649" cy="18466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Моя гипотеза подтвердилась, </a:t>
            </a:r>
            <a:endParaRPr lang="ru-RU" sz="3200" b="1" dirty="0"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самый простой и лёгкий способ лепки </a:t>
            </a:r>
            <a:endParaRPr lang="ru-RU" sz="3200" b="1" dirty="0">
              <a:latin typeface="Comic Sans MS" panose="030F0702030302020204" pitchFamily="66" charset="0"/>
            </a:endParaRPr>
          </a:p>
          <a:p>
            <a:pPr algn="ctr"/>
            <a:r>
              <a:rPr lang="ru-RU" sz="3200" b="1" dirty="0">
                <a:latin typeface="Comic Sans MS" panose="030F0702030302020204" pitchFamily="66" charset="0"/>
              </a:rPr>
              <a:t>- пластилин.</a:t>
            </a:r>
            <a:endParaRPr lang="ru-RU" sz="3200" b="1" dirty="0">
              <a:latin typeface="Comic Sans MS" panose="030F0702030302020204" pitchFamily="66" charset="0"/>
            </a:endParaRPr>
          </a:p>
          <a:p>
            <a:r>
              <a:rPr lang="ru-RU" dirty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982133"/>
            <a:ext cx="10178322" cy="48974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u="sng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Цель:</a:t>
            </a: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выяснить, из какого материала лепить легче.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u="sng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Задачи: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- познакомиться с историей лепки;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- провести анкетирование;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- выбрать разные материалы для лепки.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u="sng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Гипотеза.</a:t>
            </a: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Я думаю, что пластилин самый простой и лёгкий способ лепки.</a:t>
            </a:r>
            <a:endParaRPr lang="ru-RU" sz="3200" b="1" dirty="0">
              <a:solidFill>
                <a:schemeClr val="tx1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566" y="232417"/>
            <a:ext cx="7485922" cy="893258"/>
          </a:xfrm>
        </p:spPr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Лепка из глины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93" y="1358091"/>
            <a:ext cx="4934996" cy="511752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877" y="124177"/>
            <a:ext cx="4715934" cy="314395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289" y="3268133"/>
            <a:ext cx="5102579" cy="297506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92" y="423334"/>
            <a:ext cx="5606626" cy="4780844"/>
          </a:xfr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273" y="2064587"/>
            <a:ext cx="6082943" cy="466359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46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Лепка из теста</a:t>
            </a:r>
            <a:endParaRPr lang="ru-RU" b="1" dirty="0"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20" y="1165342"/>
            <a:ext cx="3857802" cy="5143736"/>
          </a:xfr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967" y="1128889"/>
            <a:ext cx="6670322" cy="444910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680258" cy="4504267"/>
          </a:xfr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286" y="2895625"/>
            <a:ext cx="7105650" cy="3810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0286" y="1341941"/>
            <a:ext cx="6888692" cy="1141615"/>
          </a:xfrm>
        </p:spPr>
        <p:txBody>
          <a:bodyPr/>
          <a:lstStyle/>
          <a:p>
            <a:pPr algn="r"/>
            <a:r>
              <a:rPr lang="ru-RU" b="1" dirty="0">
                <a:latin typeface="Comic Sans MS" panose="030F0702030302020204" pitchFamily="66" charset="0"/>
              </a:rPr>
              <a:t>Лепка из теста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Лепка из пластилина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20" y="1331917"/>
            <a:ext cx="3575580" cy="4767440"/>
          </a:xfr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799" y="1309729"/>
            <a:ext cx="6218802" cy="493358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742" y="41855"/>
            <a:ext cx="9942513" cy="681614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538500" y="5246485"/>
            <a:ext cx="91149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atin typeface="Comic Sans MS" panose="030F0702030302020204" pitchFamily="66" charset="0"/>
              </a:rPr>
              <a:t>Джеймс Мэй</a:t>
            </a:r>
            <a:endParaRPr lang="ru-RU" sz="4800" b="1" dirty="0">
              <a:latin typeface="Comic Sans MS" panose="030F0702030302020204" pitchFamily="66" charset="0"/>
            </a:endParaRPr>
          </a:p>
          <a:p>
            <a:pPr algn="ctr"/>
            <a:r>
              <a:rPr lang="ru-RU" sz="48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Сотворил са</a:t>
            </a:r>
            <a:r>
              <a:rPr lang="ru-RU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</a:rPr>
              <a:t>д из пластилина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34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Восковый и воздушный</a:t>
            </a:r>
            <a:br>
              <a:rPr lang="ru-RU" b="1" dirty="0">
                <a:latin typeface="Comic Sans MS" panose="030F0702030302020204" pitchFamily="66" charset="0"/>
              </a:rPr>
            </a:br>
            <a:r>
              <a:rPr lang="ru-RU" b="1" dirty="0">
                <a:latin typeface="Comic Sans MS" panose="030F0702030302020204" pitchFamily="66" charset="0"/>
              </a:rPr>
              <a:t>пластилин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03" y="1832681"/>
            <a:ext cx="4465108" cy="4465108"/>
          </a:xfr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759" y="1768122"/>
            <a:ext cx="5089878" cy="508987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Эмблема">
  <a:themeElements>
    <a:clrScheme name="Эмблема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Эмблема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Эмблема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0</TotalTime>
  <Words>1171</Words>
  <Application>WPS Presentation</Application>
  <PresentationFormat>Широкоэкранный</PresentationFormat>
  <Paragraphs>78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SimSun</vt:lpstr>
      <vt:lpstr>Wingdings</vt:lpstr>
      <vt:lpstr>Gill Sans MT</vt:lpstr>
      <vt:lpstr>Comic Sans MS</vt:lpstr>
      <vt:lpstr>Times New Roman</vt:lpstr>
      <vt:lpstr>Microsoft YaHei</vt:lpstr>
      <vt:lpstr>Arial Unicode MS</vt:lpstr>
      <vt:lpstr>Impact</vt:lpstr>
      <vt:lpstr>Corbel</vt:lpstr>
      <vt:lpstr>Calibri</vt:lpstr>
      <vt:lpstr>Эмблема</vt:lpstr>
      <vt:lpstr>Сказочная лепка</vt:lpstr>
      <vt:lpstr>PowerPoint 演示文稿</vt:lpstr>
      <vt:lpstr>PowerPoint 演示文稿</vt:lpstr>
      <vt:lpstr>Лепка из глины</vt:lpstr>
      <vt:lpstr>PowerPoint 演示文稿</vt:lpstr>
      <vt:lpstr>Лепка из теста</vt:lpstr>
      <vt:lpstr>Лепка из теста</vt:lpstr>
      <vt:lpstr>Лепка из пластилина</vt:lpstr>
      <vt:lpstr>Восковый и воздушный пластилин</vt:lpstr>
      <vt:lpstr>Полимерная глина</vt:lpstr>
      <vt:lpstr>Софи Ребиндер-Круз  создатель глины</vt:lpstr>
      <vt:lpstr>PowerPoint 演示文稿</vt:lpstr>
      <vt:lpstr>Анкетирование</vt:lpstr>
      <vt:lpstr>PowerPoint 演示文稿</vt:lpstr>
      <vt:lpstr>Моя сказочная лепка глина</vt:lpstr>
      <vt:lpstr>«Три поросёнка» из пластилина</vt:lpstr>
      <vt:lpstr>Полимерная глина</vt:lpstr>
      <vt:lpstr>«Колобок» из солёного теста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Сказочная лепка</dc:title>
  <dc:creator>Пользователь</dc:creator>
  <cp:lastModifiedBy>Детский сад №2</cp:lastModifiedBy>
  <cp:revision>4</cp:revision>
  <dcterms:created xsi:type="dcterms:W3CDTF">2024-02-08T15:50:00Z</dcterms:created>
  <dcterms:modified xsi:type="dcterms:W3CDTF">2024-02-14T02:32:20Z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5F965A837A014F1399A35DCE9AA2A4A4_12</vt:lpwstr>
  </property>
  <property fmtid="{D5CDD505-2E9C-101B-9397-08002B2CF9AE}" pid="3" name="KSOProductBuildVer">
    <vt:lpwstr>1049-12.2.0.13266</vt:lpwstr>
  </property>
</Properties>
</file>