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9563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«Терроризм </a:t>
            </a:r>
            <a:r>
              <a:rPr lang="ru-RU" sz="48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/>
                <a:ea typeface="Times New Roman"/>
              </a:rPr>
              <a:t>и экстремизм: меры противодействия».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954080" cy="2264248"/>
          </a:xfrm>
        </p:spPr>
        <p:txBody>
          <a:bodyPr/>
          <a:lstStyle/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социальный педагог: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М.А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416824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8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951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365104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Экстремизм – это сложная и неодно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выражения ненависти и вражды. </a:t>
            </a:r>
          </a:p>
        </p:txBody>
      </p:sp>
    </p:spTree>
    <p:extLst>
      <p:ext uri="{BB962C8B-B14F-4D97-AF65-F5344CB8AC3E}">
        <p14:creationId xmlns:p14="http://schemas.microsoft.com/office/powerpoint/2010/main" val="360358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  виды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экстремизма: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религиозный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экстремизм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под лозунгами защиты «своего народа», его экономических интересов, культурных ценностей, как правило, в ущерб представителей других национальностей, проживающих на этой же территории.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религиозным экстремизмом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понимают нетерпимость по отношению к инакомыслящим представителям той же или другой религий. В последние годы обострилась проблема исламского экстремизма. 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 экстремизм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движения или течения против существующего конституционного строя.</a:t>
            </a:r>
          </a:p>
        </p:txBody>
      </p:sp>
    </p:spTree>
    <p:extLst>
      <p:ext uri="{BB962C8B-B14F-4D97-AF65-F5344CB8AC3E}">
        <p14:creationId xmlns:p14="http://schemas.microsoft.com/office/powerpoint/2010/main" val="153337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5483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преступлениям экстремистской направленности относятся: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призывы к осуществлению экстремистской деятельности; возбуждение ненависти или вражды, а равно унижение человеческого достоинства, организация экстремистского сообщества и т.д.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Проявления экстремистской деятельности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крайнее проявление экстремизма явление, связанное с насилием, угрожающее жизни и здоровью граждан.</a:t>
            </a:r>
          </a:p>
          <a:p>
            <a:pPr>
              <a:buFont typeface="Arial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Национализм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форма общественного единства, основанная на идее национального превосходства и национальной исключительности.</a:t>
            </a:r>
          </a:p>
          <a:p>
            <a:pPr>
              <a:buFont typeface="Arial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Расизм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концепций, основу которых составляют положения о физической и психической неравноценности человеческих рас и о решающем влиянии расовых различий на историю и культуру человеческого общества.</a:t>
            </a:r>
          </a:p>
          <a:p>
            <a:pPr>
              <a:buFont typeface="Arial"/>
              <a:buChar char="•"/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Фашизм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идеология и практика, утверждающие превосходство и исключительность определенной нации или расы и направленные на разжигание национальной нетерпимости, дискриминацию, применение насилия и терроризма, установления культа вождя.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653137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Уголовная ответственность за данные преступления возникает с 16 лет.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Степень уголовной ответственности зависит от степени тяжести преступления – штраф от ста тысяч рублей до лишения свободы (от шести месяцев до пожизненного заключения).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760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620688"/>
            <a:ext cx="8183880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5900"/>
            <a:ext cx="8572500" cy="642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584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169"/>
            <a:ext cx="8712967" cy="640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259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54868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Times New Roman, serif"/>
              </a:rPr>
              <a:t>Какое наказание следует за совершение терроризма в Уголовном Кодексе Российской Федерации?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</a:t>
            </a:r>
            <a:endParaRPr lang="ru-RU" sz="1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3076" name="Picture 4" descr="http://900igr.net/up/datas/168383/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9248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240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76672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07504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не стать жертвой теракта?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Следует избегать посещение регионов, городов, мест и мероприятий, где возможно проведение терактов. Такой регион, например, Северный Кавказ. Места массового скопления людей – это многолюдные мероприятия. Здесь следует проявлять осмотрительность и гражданскую бдительность. А что такое гражданская бдительность? Например, оставленный кем-то подозрительный предмет (пакет, коробка, чемодан и т.д.)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действия необходимо применить при обнаружении подозрительных предметов?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 трогать, не вскрывать, зафиксировать время, поставить в известность администрацию, дождаться прибытия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полиции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услышали выстрелы, находясь дома, ваши первые действия: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входить в комнату, со стороны которой слышаться выстрелы, не стоять у окна, сообщить по телефону.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поступила угроза по телефону, вам необходимо: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запомнить разговор, оценить возраст говорящего, темп речи, голос, зафиксировать время, обратиться после звонка в правоохранительные органы.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рядом прогремел взрыв, ваши действия: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упасть на пол, убедиться в том, что не получил серьезных ран, осмотреться, постараться, по возможности оказать первую медицинскую помощь, выполнять все распоряжения спасателей.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оказались в числе заложников: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помнить, главная цель – остаться в живых, не допускать истерик, не пытаться оказать сопротивление. Ничего не предпринимать без разрешения. Помнить – спецслужбы начали действовать.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133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основных и важнейших направлений противодействия экстремизму в Российской Федерации является его профилактика, т.е. предупредительная работа по противодействию экстремистским проявлениям. В соответствии со ст. 3 Федерального закона от 25 июля 2002 г. № 114 –ФЗ «О противодействии экстремистской деятельности» основными направлениями противодействия этой деятельности являются: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профилактических мер, направленных на предупреждение экстремистской деятельности,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выявление, предупреждение и пресечение экстремистской деятельности общественных и религиозных объединений, иных организаций, физических лиц,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комплексных мероприятий по формированию правовой культуры в молодежной среде,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молодежи толерантного мировоззрения, терпимого отношения ко всем людям, вне зависимости от их национальности, религии, социального, имущественного положения и иных обстоятельств,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занимающихся в отделениях доп. образования, спортивных секциях, кружках,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 школе внеурочной деятельности,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досуговой деятельности учащихся,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акций, классных часов, других мероприятий профилактической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422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578</TotalTime>
  <Words>285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«Терроризм и экстремизм: меры противодействия».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«Терроризм и экстремизм: меры противодействия».</dc:title>
  <dc:creator>rostcom</dc:creator>
  <cp:lastModifiedBy>rostcom</cp:lastModifiedBy>
  <cp:revision>16</cp:revision>
  <dcterms:created xsi:type="dcterms:W3CDTF">2017-11-15T08:19:10Z</dcterms:created>
  <dcterms:modified xsi:type="dcterms:W3CDTF">2018-11-20T06:09:25Z</dcterms:modified>
</cp:coreProperties>
</file>