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8" r:id="rId1"/>
  </p:sldMasterIdLst>
  <p:notesMasterIdLst>
    <p:notesMasterId r:id="rId9"/>
  </p:notesMasterIdLst>
  <p:sldIdLst>
    <p:sldId id="256" r:id="rId2"/>
    <p:sldId id="257" r:id="rId3"/>
    <p:sldId id="260" r:id="rId4"/>
    <p:sldId id="266" r:id="rId5"/>
    <p:sldId id="261" r:id="rId6"/>
    <p:sldId id="263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6BEBE4-D196-4D2E-B5E9-846C6C8FAC48}" type="datetimeFigureOut">
              <a:rPr lang="ru-RU" smtClean="0"/>
              <a:pPr/>
              <a:t>23.03.2024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B5B8F-2C9B-4540-806F-D8850152B0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189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DCCF2AF1-8496-4317-AE9D-2091B5FB2E28}" type="datetime1">
              <a:rPr lang="ru-RU" smtClean="0"/>
              <a:pPr/>
              <a:t>23.03.2024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r>
              <a:rPr lang="ru-RU" smtClean="0"/>
              <a:t>Склярова Н.А. Умножение и деление.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229718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06C0-F640-4649-BAA6-7136388921FF}" type="datetime1">
              <a:rPr lang="ru-RU" smtClean="0">
                <a:solidFill>
                  <a:srgbClr val="464653"/>
                </a:solidFill>
              </a:rPr>
              <a:pPr/>
              <a:t>23.03.2024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srgbClr val="464653"/>
                </a:solidFill>
              </a:rPr>
              <a:t>Склярова Н.А. Сложение и вычитание.</a:t>
            </a:r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221927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54007-7C1F-4D70-AA4A-0EB51720E867}" type="datetime1">
              <a:rPr lang="ru-RU" smtClean="0"/>
              <a:pPr/>
              <a:t>23.03.2024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Склярова Н.А. Умножение и деление.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508499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54007-7C1F-4D70-AA4A-0EB51720E867}" type="datetime1">
              <a:rPr lang="ru-RU" smtClean="0"/>
              <a:pPr/>
              <a:t>23.03.2024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Склярова Н.А. Умножение и деление.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297762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54007-7C1F-4D70-AA4A-0EB51720E867}" type="datetime1">
              <a:rPr lang="ru-RU" smtClean="0"/>
              <a:pPr/>
              <a:t>23.03.2024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Склярова Н.А. Умножение и деление.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7698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54007-7C1F-4D70-AA4A-0EB51720E867}" type="datetime1">
              <a:rPr lang="ru-RU" smtClean="0"/>
              <a:pPr/>
              <a:t>23.03.2024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Склярова Н.А. Умножение и деление.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444593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54007-7C1F-4D70-AA4A-0EB51720E867}" type="datetime1">
              <a:rPr lang="ru-RU" smtClean="0"/>
              <a:pPr/>
              <a:t>23.03.2024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Склярова Н.А. Умножение и деление.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677353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00EAF-CA19-40F6-93D4-347D5E3673B3}" type="datetime1">
              <a:rPr lang="ru-RU" smtClean="0"/>
              <a:pPr/>
              <a:t>23.03.2024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Склярова Н.А. Умножение и деление.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351394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1C0F-3509-4E44-B18B-68EC39A95B40}" type="datetime1">
              <a:rPr lang="ru-RU" smtClean="0"/>
              <a:pPr/>
              <a:t>23.03.2024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Склярова Н.А. Умножение и деление.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690406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E36B6-EFB2-44B5-A58C-F7B77E5D78EE}" type="datetime1">
              <a:rPr lang="ru-RU" smtClean="0"/>
              <a:pPr/>
              <a:t>23.03.2024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Склярова Н.А. Умножение и деление.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76873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EB3EE-8978-4DBE-89B5-1072956012AB}" type="datetime1">
              <a:rPr lang="ru-RU" smtClean="0"/>
              <a:pPr/>
              <a:t>23.03.2024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Склярова Н.А. Умножение и деление.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536825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67278-3E68-4631-9911-CB5FEE73CD33}" type="datetime1">
              <a:rPr lang="ru-RU" smtClean="0"/>
              <a:pPr/>
              <a:t>23.03.2024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Склярова Н.А. Умножение и деление.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66646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60A-FC0E-49DC-8BBC-D7AA5A9EF247}" type="datetime1">
              <a:rPr lang="ru-RU" smtClean="0"/>
              <a:pPr/>
              <a:t>23.03.2024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Склярова Н.А. Умножение и деление.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934576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F605-D7C6-4C51-A28E-ECC394B676A1}" type="datetime1">
              <a:rPr lang="ru-RU" smtClean="0"/>
              <a:pPr/>
              <a:t>23.03.2024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Склярова Н.А. Умножение и деление.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400439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D0C86-EA4E-48C6-9142-2E76C9044578}" type="datetime1">
              <a:rPr lang="ru-RU" smtClean="0"/>
              <a:pPr/>
              <a:t>23.03.2024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Склярова Н.А. Умножение и деление.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42225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B428A-9B4A-4056-AF7C-A2FE9536B0EB}" type="datetime1">
              <a:rPr lang="ru-RU" smtClean="0"/>
              <a:pPr/>
              <a:t>23.03.2024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Склярова Н.А. Умножение и деление.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938666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B91DC-E7C9-438B-B3DF-320CA8D52B6A}" type="datetime1">
              <a:rPr lang="ru-RU" smtClean="0"/>
              <a:pPr/>
              <a:t>23.03.2024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Склярова Н.А. Умножение и деление.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6320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E8E06C0-F640-4649-BAA6-7136388921FF}" type="datetime1">
              <a:rPr lang="ru-RU" smtClean="0">
                <a:solidFill>
                  <a:srgbClr val="464653"/>
                </a:solidFill>
              </a:rPr>
              <a:pPr/>
              <a:t>23.03.2024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ru-RU" smtClean="0">
                <a:solidFill>
                  <a:srgbClr val="464653"/>
                </a:solidFill>
              </a:rPr>
              <a:t>Склярова Н.А. Сложение и вычитание.</a:t>
            </a:r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118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  <p:sldLayoutId id="2147483735" r:id="rId17"/>
  </p:sldLayoutIdLst>
  <p:transition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7367" y="2607727"/>
            <a:ext cx="6858000" cy="99060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Название компонентов умножения и деления</a:t>
            </a:r>
            <a:endParaRPr lang="ru-RU" b="1" i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7530" y="269192"/>
            <a:ext cx="6798734" cy="1303867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Название </a:t>
            </a:r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компонентов</a:t>
            </a:r>
            <a:endParaRPr lang="ru-RU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92879" y="1128560"/>
            <a:ext cx="8229600" cy="113823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  3 = </a:t>
            </a:r>
            <a:r>
              <a:rPr lang="ru-RU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endParaRPr lang="ru-RU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786058"/>
            <a:ext cx="609173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5    </a:t>
            </a:r>
            <a:r>
              <a:rPr lang="ru-RU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   множитель</a:t>
            </a:r>
            <a:endParaRPr lang="ru-RU" sz="5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3929066"/>
            <a:ext cx="626485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3    </a:t>
            </a:r>
            <a:r>
              <a:rPr lang="ru-RU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    множитель</a:t>
            </a:r>
            <a:endParaRPr lang="ru-RU" sz="5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5072074"/>
            <a:ext cx="587577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 – произведение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6072198" y="3071810"/>
            <a:ext cx="785818" cy="1714512"/>
          </a:xfrm>
          <a:prstGeom prst="rightBrace">
            <a:avLst>
              <a:gd name="adj1" fmla="val 8333"/>
              <a:gd name="adj2" fmla="val 50000"/>
            </a:avLst>
          </a:prstGeom>
          <a:ln w="57150" cap="rnd" cmpd="sng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6083295" y="3350471"/>
            <a:ext cx="451482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произведение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483768" y="1720245"/>
            <a:ext cx="428628" cy="428628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3851" y="371476"/>
            <a:ext cx="8229600" cy="9906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Связь </a:t>
            </a:r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компонентов</a:t>
            </a:r>
            <a:endParaRPr lang="ru-RU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214422"/>
            <a:ext cx="8229600" cy="113823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6 = 12</a:t>
            </a:r>
            <a:endParaRPr lang="ru-RU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93711" y="2528429"/>
            <a:ext cx="7689881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неизвестен множитель,</a:t>
            </a:r>
          </a:p>
          <a:p>
            <a:r>
              <a:rPr lang="ru-RU" sz="4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необходимо </a:t>
            </a:r>
            <a:r>
              <a:rPr lang="ru-RU" sz="4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произведение (12) разделить </a:t>
            </a:r>
          </a:p>
          <a:p>
            <a:r>
              <a:rPr lang="ru-RU" sz="4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известный множитель (6).</a:t>
            </a:r>
            <a:endParaRPr lang="ru-RU" sz="4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1571612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28860" y="5000636"/>
            <a:ext cx="508023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</a:t>
            </a:r>
            <a:r>
              <a:rPr lang="ru-RU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6 = </a:t>
            </a:r>
            <a:r>
              <a:rPr lang="ru-RU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000232" y="1857364"/>
            <a:ext cx="357190" cy="285752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1841" y="348767"/>
            <a:ext cx="6798734" cy="1303867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Связь </a:t>
            </a:r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компонентов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76865" y="1233591"/>
            <a:ext cx="8229600" cy="113823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      = 12</a:t>
            </a:r>
            <a:endParaRPr lang="ru-RU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889" y="2537458"/>
            <a:ext cx="772268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неизвестен множитель,</a:t>
            </a:r>
          </a:p>
          <a:p>
            <a:r>
              <a:rPr lang="ru-RU" sz="4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необходимо </a:t>
            </a:r>
            <a:r>
              <a:rPr lang="ru-RU" sz="4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произведение (12) разделить </a:t>
            </a:r>
          </a:p>
          <a:p>
            <a:r>
              <a:rPr lang="ru-RU" sz="4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известный множитель (2).</a:t>
            </a:r>
            <a:endParaRPr lang="ru-RU" sz="4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643174" y="1643050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28860" y="5000636"/>
            <a:ext cx="508023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</a:t>
            </a:r>
            <a:r>
              <a:rPr lang="ru-RU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 = </a:t>
            </a:r>
            <a:r>
              <a:rPr lang="ru-RU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ru-RU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000232" y="1857364"/>
            <a:ext cx="357190" cy="285752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2633" y="523894"/>
            <a:ext cx="6798734" cy="1303867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Название </a:t>
            </a:r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компонентов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154852"/>
            <a:ext cx="8229600" cy="113823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: 7 = 2</a:t>
            </a:r>
            <a:endParaRPr lang="ru-RU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786058"/>
            <a:ext cx="559480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14   </a:t>
            </a:r>
            <a:r>
              <a:rPr lang="ru-RU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      делимое</a:t>
            </a:r>
            <a:endParaRPr lang="ru-RU" sz="5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3929066"/>
            <a:ext cx="54228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7   -      делитель</a:t>
            </a:r>
            <a:endParaRPr lang="ru-RU" sz="5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5072074"/>
            <a:ext cx="49696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2   -      частное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6072198" y="3000372"/>
            <a:ext cx="785818" cy="1714512"/>
          </a:xfrm>
          <a:prstGeom prst="rightBrace">
            <a:avLst>
              <a:gd name="adj1" fmla="val 8333"/>
              <a:gd name="adj2" fmla="val 50000"/>
            </a:avLst>
          </a:prstGeom>
          <a:ln w="57150" cap="rnd" cmpd="sng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6264938" y="3522012"/>
            <a:ext cx="343715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частное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1379" y="241018"/>
            <a:ext cx="6798734" cy="1303867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Связь компонентов</a:t>
            </a:r>
            <a:endParaRPr lang="ru-RU" sz="4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214422"/>
            <a:ext cx="8229600" cy="113823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: 7 = 3</a:t>
            </a:r>
            <a:endParaRPr lang="ru-RU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1379" y="2756209"/>
            <a:ext cx="738262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Чтобы найти неизвестное делимое,</a:t>
            </a:r>
          </a:p>
          <a:p>
            <a:r>
              <a:rPr lang="ru-RU" sz="4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необходимо  </a:t>
            </a:r>
            <a:r>
              <a:rPr lang="ru-RU" sz="4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частное (3) </a:t>
            </a:r>
          </a:p>
          <a:p>
            <a:r>
              <a:rPr lang="ru-RU" sz="4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умножить на делитель (7).</a:t>
            </a:r>
            <a:endParaRPr lang="ru-RU" sz="4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28728" y="1571612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571736" y="5000636"/>
            <a:ext cx="48901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  7 = </a:t>
            </a:r>
            <a:r>
              <a:rPr lang="ru-RU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</a:t>
            </a:r>
            <a:endParaRPr lang="ru-RU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571868" y="5643578"/>
            <a:ext cx="428628" cy="42862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3322" y="288498"/>
            <a:ext cx="6798734" cy="1303867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Связь компонентов</a:t>
            </a:r>
            <a:endParaRPr lang="ru-RU" sz="4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214422"/>
            <a:ext cx="8229600" cy="113823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:     = 3</a:t>
            </a:r>
            <a:endParaRPr lang="ru-RU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43322" y="2422492"/>
            <a:ext cx="723629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Чтобы найти неизвестный делитель,</a:t>
            </a:r>
          </a:p>
          <a:p>
            <a:r>
              <a:rPr lang="ru-RU" sz="4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необходимо  </a:t>
            </a:r>
            <a:r>
              <a:rPr lang="ru-RU" sz="4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делимое (21) </a:t>
            </a:r>
          </a:p>
          <a:p>
            <a:r>
              <a:rPr lang="ru-RU" sz="4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Разделить на частное (3).</a:t>
            </a:r>
            <a:endParaRPr lang="ru-RU" sz="4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786182" y="1643050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571736" y="5000636"/>
            <a:ext cx="60007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</a:t>
            </a:r>
            <a:r>
              <a:rPr lang="ru-RU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= </a:t>
            </a:r>
            <a:r>
              <a:rPr lang="ru-RU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ru-RU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105</TotalTime>
  <Words>155</Words>
  <Application>Microsoft Office PowerPoint</Application>
  <PresentationFormat>Экран (4:3)</PresentationFormat>
  <Paragraphs>38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Garamond</vt:lpstr>
      <vt:lpstr>Натуральные материалы</vt:lpstr>
      <vt:lpstr>Название компонентов умножения и деления</vt:lpstr>
      <vt:lpstr>Название компонентов</vt:lpstr>
      <vt:lpstr>Связь компонентов</vt:lpstr>
      <vt:lpstr>Связь компонентов</vt:lpstr>
      <vt:lpstr>Название компонентов</vt:lpstr>
      <vt:lpstr>Связь компонентов</vt:lpstr>
      <vt:lpstr>Связь компонентов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компонентов сложения и вычитания</dc:title>
  <cp:lastModifiedBy>corne</cp:lastModifiedBy>
  <cp:revision>17</cp:revision>
  <dcterms:modified xsi:type="dcterms:W3CDTF">2024-03-23T07:17:46Z</dcterms:modified>
</cp:coreProperties>
</file>