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9" r:id="rId10"/>
    <p:sldId id="265" r:id="rId11"/>
    <p:sldId id="266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D10268-D840-2C6D-0044-16B3F3C58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066687E-B9BB-9AA4-87EA-2C9FF71AD3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3C31DC-96B5-470D-1EFD-C8173A9F9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B8151-D1DB-49C9-80CF-D702B354CAD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126710C-F82B-C78D-69CF-CE02B98AA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9570FB-3643-8760-5EA7-1362EE854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C4496-ACE8-48C9-A63E-2E5E57363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830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3A0F7E-3574-1F57-45AC-1CC8258A3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707D5C1-CF58-3568-5885-AEF4A5DB26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8E8627-132F-4650-FAE0-AB6838140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B8151-D1DB-49C9-80CF-D702B354CAD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09B464-3D8A-F24D-CC5B-9DFCFA9C5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5505117-668E-0F05-AF67-213999559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C4496-ACE8-48C9-A63E-2E5E57363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328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1F6D75C-E020-203A-36D9-72D2A008B2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98C1716-0F9A-35FC-0DA5-B115F0C057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C681D0-7233-ECEA-63A1-4CAE4C5A5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B8151-D1DB-49C9-80CF-D702B354CAD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998CB36-FD36-4324-0B2C-4B34727F9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771625-FA30-50F0-187B-7C5F4302B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C4496-ACE8-48C9-A63E-2E5E57363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311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3B1AAD-6E52-220C-371A-EBAE24BC1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8EE677-BFF2-44E0-EE5E-FE344699B7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C1BE3E-3F03-FF21-A8A1-DF6D287CA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B8151-D1DB-49C9-80CF-D702B354CAD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C88599-753B-5FE7-0F27-76DF503E9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31B548-BD6F-6BB6-0F19-64B60977A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C4496-ACE8-48C9-A63E-2E5E57363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664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C8D7F6-196E-8EE6-EBA1-0F496B8B2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0640655-C329-AEDE-BAD2-BFCC85A8F1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30DD51-0894-76C4-288B-9E5175839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B8151-D1DB-49C9-80CF-D702B354CAD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D5EE262-91D3-ED4E-C39A-6B0403AD5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3059C60-AB71-7EF7-421F-76489E30C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C4496-ACE8-48C9-A63E-2E5E57363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550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75DB0F-4727-364A-293A-5EEA8D970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4F14F4-3C4D-1418-B5AB-D283F55BF2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41FF855-F149-40A9-FBE2-FF2B563AB7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8316BE8-E1AC-2D10-7BCA-6803176AB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B8151-D1DB-49C9-80CF-D702B354CAD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097C6E-6494-6D06-E925-B8606F55B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BD45680-AA47-5029-2E15-2E77AC14A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C4496-ACE8-48C9-A63E-2E5E57363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956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DEF79C-A832-CF32-3B71-EC737076E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CD1ACE5-228B-6F34-3CB0-AD56F52B7F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F0693F2-8CB5-C72E-2F42-A7C67DCE93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D555173-EC44-6FF6-A701-4503168B07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CBBE85F-83CE-5D30-F83C-578A7E599A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A8BC5DC-B15D-283F-DE37-DA91133A9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B8151-D1DB-49C9-80CF-D702B354CAD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FB115F8-2EDF-F850-CD0F-41D3B1DD3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6FE4192-ABAF-E942-88CE-369C6C36B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C4496-ACE8-48C9-A63E-2E5E57363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6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3D0F4D-9C52-5706-36F7-62CFB8433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C75C8D4-040C-85EC-FB70-2A305B7AF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B8151-D1DB-49C9-80CF-D702B354CAD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EB22DCF-1BFD-D346-5AE8-21AC351E0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1456008-B2E3-F3F9-B412-A28339F9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C4496-ACE8-48C9-A63E-2E5E57363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654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6A175E8-E172-C353-EDD6-ED5EE1867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B8151-D1DB-49C9-80CF-D702B354CAD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1E2FCA2-4F47-30BD-2076-8930FC32C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AE37E10-CEF6-32E8-E298-FEF653455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C4496-ACE8-48C9-A63E-2E5E57363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385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6F7092-C34B-9E71-BC82-1B29BB9E1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F1DCF7-F0F1-A6CA-3634-1F313CB54F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6CD60B6-7CC2-316B-A6CC-C2EBF9AA63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D5F691A-BF17-B74D-B0E8-63209AA2B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B8151-D1DB-49C9-80CF-D702B354CAD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9D68F7E-66D3-25D9-DE15-F3FEFF553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7F99814-F61A-FBA1-973D-838EDB392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C4496-ACE8-48C9-A63E-2E5E57363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411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D07EF4-5C3C-2A36-9F9F-081425B41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2774B10-0A8D-7EEC-0203-F8C07E5952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1EE70C7-59F1-F968-6DC4-3597BF8264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2F8E5DE-908D-F031-3ACF-40E4AD943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B8151-D1DB-49C9-80CF-D702B354CAD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705E87F-78A6-F1CF-5C32-7F80CC0D7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60B752B-2ACB-4F30-86DC-9A39411C9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C4496-ACE8-48C9-A63E-2E5E57363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757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6220F0-5D8B-AD6E-0BE1-82849E8BF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30A9A86-323F-53F0-F593-4E20EE547C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40373E-CEBC-7852-A15B-9C9E4F6969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B8151-D1DB-49C9-80CF-D702B354CAD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CFA736-7A66-6F2B-9016-1199E2FF3C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AB2779-8D4F-4D79-E74F-A2D1E8E3F6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C4496-ACE8-48C9-A63E-2E5E57363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184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8481CC-999E-6BAD-E2BF-E4F5C39E5C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br>
              <a:rPr lang="ru-RU" sz="2400" dirty="0"/>
            </a:br>
            <a:endParaRPr lang="ru-RU" sz="24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DFE2684-8F22-0E23-2B04-E6D238F75F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36904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550F1D8-62A8-BF52-5E51-B4C84D6C7C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3634" y="6347790"/>
            <a:ext cx="6798365" cy="689113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  <a:p>
            <a:pPr algn="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 воспитатель: Кличук С.В.</a:t>
            </a:r>
          </a:p>
        </p:txBody>
      </p:sp>
    </p:spTree>
    <p:extLst>
      <p:ext uri="{BB962C8B-B14F-4D97-AF65-F5344CB8AC3E}">
        <p14:creationId xmlns:p14="http://schemas.microsoft.com/office/powerpoint/2010/main" val="2778640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426851-D1DE-6C4F-6037-3369EA9566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4E2769D-F669-7E8E-E826-8AED0D10C6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059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2074CA-07EE-9490-53BC-1EBA9B3CA5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647801F-5978-FEC8-FBCB-04D02AD677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60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D1AD409-C8FB-D4B7-B58E-8B0BD6298F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157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900C020-ACF5-154A-3CFB-8B01C58FD2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308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3E06D55-BD53-A28F-81AD-C7DCF5D184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522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5381D5-862C-63C1-19AB-21F27B1BA2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D799C93-CE4F-9BF7-B6DD-26279CB350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56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9ACDCD-3215-C2E1-80E3-82A5664CC4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1228B1E-EFA1-39C5-DC9C-3D25562D8D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813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D1DABD-AD37-49B2-48A0-3D0C67335B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713E281-F84C-6835-FF0C-C2C90D1950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52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51D696-FA84-9376-67B1-F567AD1D43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A82F6BB-F683-C3FD-B295-85F12FCFC2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82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E73189-1C00-A303-AA35-EA8CEDA739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FCF6969-4FD0-B1BA-6B8E-B1827E2FF5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373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807D14-BFB0-7B14-162B-E5611E2BF3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11A5341-4C31-386C-DA19-CD68796EA9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4680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9</Words>
  <Application>Microsoft Office PowerPoint</Application>
  <PresentationFormat>Широкоэкранный</PresentationFormat>
  <Paragraphs>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s k</dc:creator>
  <cp:lastModifiedBy>s k</cp:lastModifiedBy>
  <cp:revision>2</cp:revision>
  <dcterms:created xsi:type="dcterms:W3CDTF">2024-03-22T10:52:06Z</dcterms:created>
  <dcterms:modified xsi:type="dcterms:W3CDTF">2024-03-25T06:22:46Z</dcterms:modified>
</cp:coreProperties>
</file>