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Сочинительные союзы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Разряды по значению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8757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B050"/>
                </a:solidFill>
              </a:rPr>
              <a:t>Соединительные союзы</a:t>
            </a:r>
            <a:endParaRPr lang="ru-RU" b="1" u="sng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И, да,(= и)</a:t>
            </a:r>
          </a:p>
          <a:p>
            <a:pPr marL="0" indent="0">
              <a:buNone/>
            </a:pPr>
            <a:r>
              <a:rPr lang="ru-RU" dirty="0" smtClean="0"/>
              <a:t>Дед </a:t>
            </a:r>
            <a:r>
              <a:rPr lang="ru-RU" b="1" dirty="0" smtClean="0"/>
              <a:t>да</a:t>
            </a:r>
            <a:r>
              <a:rPr lang="ru-RU" dirty="0" smtClean="0"/>
              <a:t> баба жили в деревне.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Ни-ни</a:t>
            </a:r>
          </a:p>
          <a:p>
            <a:pPr marL="0" indent="0">
              <a:buNone/>
            </a:pPr>
            <a:r>
              <a:rPr lang="ru-RU" dirty="0" smtClean="0"/>
              <a:t>У него не было </a:t>
            </a:r>
            <a:r>
              <a:rPr lang="ru-RU" b="1" dirty="0" smtClean="0"/>
              <a:t>ни</a:t>
            </a:r>
            <a:r>
              <a:rPr lang="ru-RU" dirty="0" smtClean="0"/>
              <a:t> друзей, </a:t>
            </a:r>
            <a:r>
              <a:rPr lang="ru-RU" b="1" dirty="0" smtClean="0"/>
              <a:t>ни</a:t>
            </a:r>
            <a:r>
              <a:rPr lang="ru-RU" dirty="0" smtClean="0"/>
              <a:t> врагов.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Не только… , но и …</a:t>
            </a:r>
          </a:p>
          <a:p>
            <a:pPr marL="0" indent="0">
              <a:buNone/>
            </a:pPr>
            <a:r>
              <a:rPr lang="ru-RU" dirty="0" smtClean="0"/>
              <a:t>Студенты в деревне </a:t>
            </a:r>
            <a:r>
              <a:rPr lang="ru-RU" b="1" dirty="0" smtClean="0"/>
              <a:t>не только </a:t>
            </a:r>
            <a:r>
              <a:rPr lang="ru-RU" dirty="0" smtClean="0"/>
              <a:t>работали, </a:t>
            </a:r>
            <a:r>
              <a:rPr lang="ru-RU" b="1" dirty="0" smtClean="0"/>
              <a:t>но и </a:t>
            </a:r>
            <a:r>
              <a:rPr lang="ru-RU" dirty="0" smtClean="0"/>
              <a:t>отдыхали.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Как… , так и…</a:t>
            </a:r>
          </a:p>
          <a:p>
            <a:pPr marL="0" indent="0">
              <a:buNone/>
            </a:pPr>
            <a:r>
              <a:rPr lang="ru-RU" dirty="0" smtClean="0"/>
              <a:t>Люблю кататься </a:t>
            </a:r>
            <a:r>
              <a:rPr lang="ru-RU" b="1" dirty="0" smtClean="0"/>
              <a:t>как</a:t>
            </a:r>
            <a:r>
              <a:rPr lang="ru-RU" dirty="0" smtClean="0"/>
              <a:t> на лыжах, </a:t>
            </a:r>
            <a:r>
              <a:rPr lang="ru-RU" b="1" dirty="0" smtClean="0"/>
              <a:t>так и </a:t>
            </a:r>
            <a:r>
              <a:rPr lang="ru-RU" dirty="0" smtClean="0"/>
              <a:t>на коньках.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3244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B050"/>
                </a:solidFill>
              </a:rPr>
              <a:t>Соединительные союзы</a:t>
            </a:r>
            <a:endParaRPr lang="ru-RU" b="1" u="sng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Тоже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Мой брат мечтает стать футболистом, я </a:t>
            </a:r>
            <a:r>
              <a:rPr lang="ru-RU" b="1" dirty="0" smtClean="0"/>
              <a:t>тоже</a:t>
            </a:r>
            <a:r>
              <a:rPr lang="ru-RU" dirty="0" smtClean="0"/>
              <a:t> хочу им быть.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Также </a:t>
            </a:r>
          </a:p>
          <a:p>
            <a:pPr marL="0" indent="0">
              <a:buNone/>
            </a:pPr>
            <a:r>
              <a:rPr lang="ru-RU" dirty="0" smtClean="0"/>
              <a:t>Мы выкопали картофель, </a:t>
            </a:r>
            <a:r>
              <a:rPr lang="ru-RU" b="1" dirty="0" smtClean="0"/>
              <a:t>а также </a:t>
            </a:r>
            <a:r>
              <a:rPr lang="ru-RU" dirty="0" smtClean="0"/>
              <a:t>вывезли  ботву с огорода.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3446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u="sng" dirty="0" smtClean="0">
                <a:solidFill>
                  <a:srgbClr val="00B050"/>
                </a:solidFill>
              </a:rPr>
              <a:t>Противительные союзы</a:t>
            </a:r>
            <a:endParaRPr lang="ru-RU" b="1" u="sng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568952" cy="547260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А </a:t>
            </a:r>
          </a:p>
          <a:p>
            <a:pPr marL="0" indent="0">
              <a:buNone/>
            </a:pPr>
            <a:r>
              <a:rPr lang="ru-RU" dirty="0" smtClean="0"/>
              <a:t>Не ель, </a:t>
            </a:r>
            <a:r>
              <a:rPr lang="ru-RU" b="1" dirty="0" smtClean="0"/>
              <a:t>а</a:t>
            </a:r>
            <a:r>
              <a:rPr lang="ru-RU" dirty="0" smtClean="0"/>
              <a:t> пихта росла рядом с берёзой.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Но</a:t>
            </a:r>
          </a:p>
          <a:p>
            <a:pPr marL="0" indent="0">
              <a:buNone/>
            </a:pPr>
            <a:r>
              <a:rPr lang="ru-RU" dirty="0" smtClean="0"/>
              <a:t>Внизу протекала неглубокая, </a:t>
            </a:r>
            <a:r>
              <a:rPr lang="ru-RU" b="1" dirty="0" smtClean="0"/>
              <a:t>но</a:t>
            </a:r>
            <a:r>
              <a:rPr lang="ru-RU" dirty="0" smtClean="0"/>
              <a:t> широкая речушка.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Да(=но)</a:t>
            </a:r>
          </a:p>
          <a:p>
            <a:pPr marL="0" indent="0">
              <a:buNone/>
            </a:pPr>
            <a:r>
              <a:rPr lang="ru-RU" dirty="0" smtClean="0"/>
              <a:t>Мал золотник, </a:t>
            </a:r>
            <a:r>
              <a:rPr lang="ru-RU" b="1" dirty="0" smtClean="0"/>
              <a:t>да</a:t>
            </a:r>
            <a:r>
              <a:rPr lang="ru-RU" dirty="0" smtClean="0"/>
              <a:t> дорог.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Однако (=но)</a:t>
            </a:r>
          </a:p>
          <a:p>
            <a:pPr marL="0" indent="0">
              <a:buNone/>
            </a:pPr>
            <a:r>
              <a:rPr lang="ru-RU" dirty="0" smtClean="0"/>
              <a:t>Хозяин комнаты удивился, </a:t>
            </a:r>
            <a:r>
              <a:rPr lang="ru-RU" b="1" dirty="0" smtClean="0"/>
              <a:t>однако</a:t>
            </a:r>
            <a:r>
              <a:rPr lang="ru-RU" dirty="0" smtClean="0"/>
              <a:t> промолчал.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Зато(=но)</a:t>
            </a:r>
          </a:p>
          <a:p>
            <a:pPr marL="0" indent="0">
              <a:buNone/>
            </a:pPr>
            <a:r>
              <a:rPr lang="ru-RU" dirty="0" smtClean="0"/>
              <a:t>В блиндаже было холодно, </a:t>
            </a:r>
            <a:r>
              <a:rPr lang="ru-RU" b="1" dirty="0" smtClean="0"/>
              <a:t>зато</a:t>
            </a:r>
            <a:r>
              <a:rPr lang="ru-RU" dirty="0" smtClean="0"/>
              <a:t> кормили вкусно.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6286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16"/>
            <a:ext cx="8229600" cy="850106"/>
          </a:xfrm>
        </p:spPr>
        <p:txBody>
          <a:bodyPr/>
          <a:lstStyle/>
          <a:p>
            <a:r>
              <a:rPr lang="ru-RU" b="1" u="sng" dirty="0" smtClean="0">
                <a:solidFill>
                  <a:srgbClr val="00B050"/>
                </a:solidFill>
              </a:rPr>
              <a:t>Разделительные союзы</a:t>
            </a:r>
            <a:endParaRPr lang="ru-RU" b="1" u="sng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568952" cy="576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Или</a:t>
            </a:r>
          </a:p>
          <a:p>
            <a:pPr marL="0" indent="0">
              <a:buNone/>
            </a:pPr>
            <a:r>
              <a:rPr lang="ru-RU" sz="2800" dirty="0" smtClean="0"/>
              <a:t>Ехать надо было на собаках </a:t>
            </a:r>
            <a:r>
              <a:rPr lang="ru-RU" sz="2800" b="1" dirty="0" smtClean="0"/>
              <a:t>или</a:t>
            </a:r>
            <a:r>
              <a:rPr lang="ru-RU" sz="2800" dirty="0" smtClean="0"/>
              <a:t> на оленях, </a:t>
            </a:r>
            <a:r>
              <a:rPr lang="ru-RU" sz="2800" b="1" dirty="0" smtClean="0"/>
              <a:t>или</a:t>
            </a:r>
            <a:r>
              <a:rPr lang="ru-RU" sz="2800" dirty="0" smtClean="0"/>
              <a:t> на снегоходе.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Либо</a:t>
            </a:r>
          </a:p>
          <a:p>
            <a:pPr marL="0" indent="0">
              <a:buNone/>
            </a:pPr>
            <a:r>
              <a:rPr lang="ru-RU" sz="2800" dirty="0" smtClean="0"/>
              <a:t>Вы </a:t>
            </a:r>
            <a:r>
              <a:rPr lang="ru-RU" sz="2800" b="1" dirty="0" smtClean="0"/>
              <a:t>либо</a:t>
            </a:r>
            <a:r>
              <a:rPr lang="ru-RU" sz="2800" dirty="0" smtClean="0"/>
              <a:t> танцуете, </a:t>
            </a:r>
            <a:r>
              <a:rPr lang="ru-RU" sz="2800" b="1" dirty="0" smtClean="0"/>
              <a:t>либо</a:t>
            </a:r>
            <a:r>
              <a:rPr lang="ru-RU" sz="2800" dirty="0" smtClean="0"/>
              <a:t> поёте.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То-то</a:t>
            </a:r>
          </a:p>
          <a:p>
            <a:pPr marL="0" indent="0">
              <a:buNone/>
            </a:pPr>
            <a:r>
              <a:rPr lang="ru-RU" sz="2800" dirty="0" smtClean="0"/>
              <a:t>Огонь в печи </a:t>
            </a:r>
            <a:r>
              <a:rPr lang="ru-RU" sz="2800" b="1" dirty="0" smtClean="0"/>
              <a:t>то</a:t>
            </a:r>
            <a:r>
              <a:rPr lang="ru-RU" sz="2800" dirty="0" smtClean="0"/>
              <a:t> разгорался, </a:t>
            </a:r>
            <a:r>
              <a:rPr lang="ru-RU" sz="2800" b="1" dirty="0" smtClean="0"/>
              <a:t>то</a:t>
            </a:r>
            <a:r>
              <a:rPr lang="ru-RU" sz="2800" dirty="0" smtClean="0"/>
              <a:t> потухал.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Не то – не то</a:t>
            </a:r>
          </a:p>
          <a:p>
            <a:pPr marL="0" indent="0">
              <a:buNone/>
            </a:pPr>
            <a:r>
              <a:rPr lang="ru-RU" sz="2800" dirty="0" smtClean="0"/>
              <a:t>Хотелось </a:t>
            </a:r>
            <a:r>
              <a:rPr lang="ru-RU" sz="2800" b="1" dirty="0" smtClean="0"/>
              <a:t>не то </a:t>
            </a:r>
            <a:r>
              <a:rPr lang="ru-RU" sz="2800" dirty="0" smtClean="0"/>
              <a:t>плакать, </a:t>
            </a:r>
            <a:r>
              <a:rPr lang="ru-RU" sz="2800" b="1" dirty="0" smtClean="0"/>
              <a:t>не то </a:t>
            </a:r>
            <a:r>
              <a:rPr lang="ru-RU" sz="2800" dirty="0" smtClean="0"/>
              <a:t>смеяться.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То ли – то ли</a:t>
            </a:r>
          </a:p>
          <a:p>
            <a:pPr marL="0" indent="0">
              <a:buNone/>
            </a:pPr>
            <a:r>
              <a:rPr lang="ru-RU" sz="2800" dirty="0" smtClean="0"/>
              <a:t>На улице шёл </a:t>
            </a:r>
            <a:r>
              <a:rPr lang="ru-RU" sz="2800" b="1" dirty="0" smtClean="0"/>
              <a:t>то ли </a:t>
            </a:r>
            <a:r>
              <a:rPr lang="ru-RU" sz="2800" dirty="0" smtClean="0"/>
              <a:t>снег, </a:t>
            </a:r>
            <a:r>
              <a:rPr lang="ru-RU" sz="2800" b="1" dirty="0" smtClean="0"/>
              <a:t>то ли </a:t>
            </a:r>
            <a:r>
              <a:rPr lang="ru-RU" sz="2800" dirty="0" smtClean="0"/>
              <a:t>дождь.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440838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213</Words>
  <Application>Microsoft Office PowerPoint</Application>
  <PresentationFormat>Экран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Сочинительные союзы</vt:lpstr>
      <vt:lpstr>Соединительные союзы</vt:lpstr>
      <vt:lpstr>Соединительные союзы</vt:lpstr>
      <vt:lpstr>Противительные союзы</vt:lpstr>
      <vt:lpstr>Разделительные союзы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Сочинительные союзы</dc:title>
  <dc:creator>Анастасия</dc:creator>
  <cp:lastModifiedBy>user</cp:lastModifiedBy>
  <cp:revision>6</cp:revision>
  <dcterms:created xsi:type="dcterms:W3CDTF">2024-03-20T13:53:03Z</dcterms:created>
  <dcterms:modified xsi:type="dcterms:W3CDTF">2024-03-20T14:32:19Z</dcterms:modified>
</cp:coreProperties>
</file>