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99" r:id="rId3"/>
    <p:sldId id="259" r:id="rId4"/>
    <p:sldId id="258" r:id="rId5"/>
    <p:sldId id="266" r:id="rId6"/>
    <p:sldId id="285" r:id="rId7"/>
    <p:sldId id="286" r:id="rId8"/>
    <p:sldId id="287" r:id="rId9"/>
    <p:sldId id="288" r:id="rId10"/>
    <p:sldId id="289" r:id="rId11"/>
    <p:sldId id="290" r:id="rId12"/>
    <p:sldId id="300" r:id="rId13"/>
    <p:sldId id="291" r:id="rId14"/>
    <p:sldId id="292" r:id="rId15"/>
    <p:sldId id="293" r:id="rId16"/>
    <p:sldId id="294" r:id="rId17"/>
    <p:sldId id="295" r:id="rId18"/>
    <p:sldId id="296" r:id="rId19"/>
    <p:sldId id="297" r:id="rId20"/>
    <p:sldId id="304" r:id="rId21"/>
    <p:sldId id="303" r:id="rId22"/>
    <p:sldId id="302" r:id="rId23"/>
    <p:sldId id="301" r:id="rId24"/>
    <p:sldId id="298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FABB2-92FC-48B8-8F56-58E445B7E3C8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FB7C8-36B3-4D27-B4D1-9958A5A19A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FABB2-92FC-48B8-8F56-58E445B7E3C8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FB7C8-36B3-4D27-B4D1-9958A5A19A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FABB2-92FC-48B8-8F56-58E445B7E3C8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FB7C8-36B3-4D27-B4D1-9958A5A19A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FABB2-92FC-48B8-8F56-58E445B7E3C8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FB7C8-36B3-4D27-B4D1-9958A5A19A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FABB2-92FC-48B8-8F56-58E445B7E3C8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FB7C8-36B3-4D27-B4D1-9958A5A19A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FABB2-92FC-48B8-8F56-58E445B7E3C8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FB7C8-36B3-4D27-B4D1-9958A5A19A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FABB2-92FC-48B8-8F56-58E445B7E3C8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FB7C8-36B3-4D27-B4D1-9958A5A19A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FABB2-92FC-48B8-8F56-58E445B7E3C8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FB7C8-36B3-4D27-B4D1-9958A5A19A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FABB2-92FC-48B8-8F56-58E445B7E3C8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FB7C8-36B3-4D27-B4D1-9958A5A19A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FABB2-92FC-48B8-8F56-58E445B7E3C8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FB7C8-36B3-4D27-B4D1-9958A5A19A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FABB2-92FC-48B8-8F56-58E445B7E3C8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FB7C8-36B3-4D27-B4D1-9958A5A19A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FABB2-92FC-48B8-8F56-58E445B7E3C8}" type="datetimeFigureOut">
              <a:rPr lang="ru-RU" smtClean="0"/>
              <a:t>05.03.2024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7FB7C8-36B3-4D27-B4D1-9958A5A19A5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371600" y="1928802"/>
            <a:ext cx="6400800" cy="3709998"/>
          </a:xfrm>
        </p:spPr>
        <p:txBody>
          <a:bodyPr/>
          <a:lstStyle/>
          <a:p>
            <a:pPr>
              <a:spcBef>
                <a:spcPts val="0"/>
              </a:spcBef>
            </a:pPr>
            <a:endParaRPr lang="ru-RU" dirty="0">
              <a:latin typeface="Times New Roman" panose="02020603050405020304"/>
            </a:endParaRPr>
          </a:p>
          <a:p>
            <a:endParaRPr lang="ru-RU" dirty="0"/>
          </a:p>
        </p:txBody>
      </p:sp>
      <p:pic>
        <p:nvPicPr>
          <p:cNvPr id="7" name="Рисунок 6" descr="Рисунок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85794"/>
            <a:ext cx="9144000" cy="607220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3207E08-46F6-4148-BC8B-0335F92E3C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9EE78719-E84A-4D74-AE44-017C877671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5" y="274638"/>
            <a:ext cx="9001000" cy="6583362"/>
          </a:xfrm>
        </p:spPr>
      </p:pic>
    </p:spTree>
    <p:extLst>
      <p:ext uri="{BB962C8B-B14F-4D97-AF65-F5344CB8AC3E}">
        <p14:creationId xmlns:p14="http://schemas.microsoft.com/office/powerpoint/2010/main" val="5908848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2C2D100-ACB6-452E-95F1-CF08E65EE9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E095D34C-AF1B-4039-AFBB-F96168776C1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5" y="274638"/>
            <a:ext cx="9036496" cy="6308724"/>
          </a:xfrm>
        </p:spPr>
      </p:pic>
    </p:spTree>
    <p:extLst>
      <p:ext uri="{BB962C8B-B14F-4D97-AF65-F5344CB8AC3E}">
        <p14:creationId xmlns:p14="http://schemas.microsoft.com/office/powerpoint/2010/main" val="12161941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1EB4F1F-AF3C-46BA-B8C7-605B690CD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F84F8888-0C3A-4196-9EE3-045FB2A7A5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24"/>
            <a:ext cx="9252519" cy="6813376"/>
          </a:xfrm>
        </p:spPr>
      </p:pic>
    </p:spTree>
    <p:extLst>
      <p:ext uri="{BB962C8B-B14F-4D97-AF65-F5344CB8AC3E}">
        <p14:creationId xmlns:p14="http://schemas.microsoft.com/office/powerpoint/2010/main" val="11258001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E19CF48-5AD1-46C9-A5CC-F5345F7A4B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167AE3E9-DEA8-4F20-9BF9-C4C925D62D4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88640"/>
            <a:ext cx="8291264" cy="6552728"/>
          </a:xfrm>
        </p:spPr>
      </p:pic>
    </p:spTree>
    <p:extLst>
      <p:ext uri="{BB962C8B-B14F-4D97-AF65-F5344CB8AC3E}">
        <p14:creationId xmlns:p14="http://schemas.microsoft.com/office/powerpoint/2010/main" val="32746649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D8A6A65-47ED-4A4E-9717-CA72519B6C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C245234D-8363-4CAB-BD0D-E75FC171DC2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1" y="188640"/>
            <a:ext cx="8291264" cy="6394722"/>
          </a:xfrm>
        </p:spPr>
      </p:pic>
    </p:spTree>
    <p:extLst>
      <p:ext uri="{BB962C8B-B14F-4D97-AF65-F5344CB8AC3E}">
        <p14:creationId xmlns:p14="http://schemas.microsoft.com/office/powerpoint/2010/main" val="19254363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139DBE4-9EEE-496F-A5C8-D097A4B303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15F74AE9-087D-4FFF-9BAF-44383DC10C7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116632"/>
            <a:ext cx="8928992" cy="6741368"/>
          </a:xfrm>
        </p:spPr>
      </p:pic>
    </p:spTree>
    <p:extLst>
      <p:ext uri="{BB962C8B-B14F-4D97-AF65-F5344CB8AC3E}">
        <p14:creationId xmlns:p14="http://schemas.microsoft.com/office/powerpoint/2010/main" val="20266408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A33CE44-D2A4-4A63-92C2-1FE21FB64E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064E0783-FA9E-4EA0-BA02-BC2B7E6EF0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116632"/>
            <a:ext cx="8507288" cy="6741368"/>
          </a:xfrm>
        </p:spPr>
      </p:pic>
    </p:spTree>
    <p:extLst>
      <p:ext uri="{BB962C8B-B14F-4D97-AF65-F5344CB8AC3E}">
        <p14:creationId xmlns:p14="http://schemas.microsoft.com/office/powerpoint/2010/main" val="33924060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760C808-14F2-4E5B-9D78-9199EB050A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D04B49BD-B316-457C-9ADF-8EC45F87677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274638"/>
            <a:ext cx="8712968" cy="6583362"/>
          </a:xfrm>
        </p:spPr>
      </p:pic>
    </p:spTree>
    <p:extLst>
      <p:ext uri="{BB962C8B-B14F-4D97-AF65-F5344CB8AC3E}">
        <p14:creationId xmlns:p14="http://schemas.microsoft.com/office/powerpoint/2010/main" val="39693891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B6D5C99-4A39-420B-830E-7DCD7A5FD0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EF2991E9-7E68-414D-8239-6022FFE87A1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9" y="188640"/>
            <a:ext cx="8784976" cy="6552728"/>
          </a:xfrm>
        </p:spPr>
      </p:pic>
    </p:spTree>
    <p:extLst>
      <p:ext uri="{BB962C8B-B14F-4D97-AF65-F5344CB8AC3E}">
        <p14:creationId xmlns:p14="http://schemas.microsoft.com/office/powerpoint/2010/main" val="4714483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DE5DC14-EE39-457E-B089-874D3D804D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95B10FEC-4B7B-48A4-8C17-7F7C80089F0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8640"/>
            <a:ext cx="8712968" cy="6669360"/>
          </a:xfrm>
        </p:spPr>
      </p:pic>
    </p:spTree>
    <p:extLst>
      <p:ext uri="{BB962C8B-B14F-4D97-AF65-F5344CB8AC3E}">
        <p14:creationId xmlns:p14="http://schemas.microsoft.com/office/powerpoint/2010/main" val="4990654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ECBDC4F-9272-45F1-963A-C4D7E90C48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A124A301-0355-4292-BA3A-410E6CF439E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54968" y="-747466"/>
            <a:ext cx="6858001" cy="8352930"/>
          </a:xfrm>
        </p:spPr>
      </p:pic>
    </p:spTree>
    <p:extLst>
      <p:ext uri="{BB962C8B-B14F-4D97-AF65-F5344CB8AC3E}">
        <p14:creationId xmlns:p14="http://schemas.microsoft.com/office/powerpoint/2010/main" val="6577846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523F8E9-B01B-429A-B87F-F643EA203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FF130BCC-189D-4B39-9EDE-2C182C3BD27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89247" y="-1089246"/>
            <a:ext cx="6858000" cy="9036496"/>
          </a:xfrm>
        </p:spPr>
      </p:pic>
    </p:spTree>
    <p:extLst>
      <p:ext uri="{BB962C8B-B14F-4D97-AF65-F5344CB8AC3E}">
        <p14:creationId xmlns:p14="http://schemas.microsoft.com/office/powerpoint/2010/main" val="37874349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CF7F992-C023-4E95-B0F9-50931FEEBC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4103A426-DAA0-43D8-9F6C-DA673182F4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036496" cy="7605464"/>
          </a:xfrm>
        </p:spPr>
      </p:pic>
    </p:spTree>
    <p:extLst>
      <p:ext uri="{BB962C8B-B14F-4D97-AF65-F5344CB8AC3E}">
        <p14:creationId xmlns:p14="http://schemas.microsoft.com/office/powerpoint/2010/main" val="36491345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2895FA1-EF2D-447C-ACD9-612607FF1F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765DDCD9-3DD9-4A56-B6E1-F1B6B094D7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88738" y="-320587"/>
            <a:ext cx="7560841" cy="8435279"/>
          </a:xfrm>
        </p:spPr>
      </p:pic>
    </p:spTree>
    <p:extLst>
      <p:ext uri="{BB962C8B-B14F-4D97-AF65-F5344CB8AC3E}">
        <p14:creationId xmlns:p14="http://schemas.microsoft.com/office/powerpoint/2010/main" val="8255373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B0DBABA-E810-4421-B0FE-F97333F747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F4CBD53E-8647-4C72-A8D9-2D51F1457E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14907" y="-24036"/>
            <a:ext cx="8181531" cy="8229600"/>
          </a:xfrm>
        </p:spPr>
      </p:pic>
    </p:spTree>
    <p:extLst>
      <p:ext uri="{BB962C8B-B14F-4D97-AF65-F5344CB8AC3E}">
        <p14:creationId xmlns:p14="http://schemas.microsoft.com/office/powerpoint/2010/main" val="40124120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ECBDC4F-9272-45F1-963A-C4D7E90C48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A124A301-0355-4292-BA3A-410E6CF439E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54968" y="-747466"/>
            <a:ext cx="6858001" cy="8352930"/>
          </a:xfrm>
        </p:spPr>
      </p:pic>
    </p:spTree>
    <p:extLst>
      <p:ext uri="{BB962C8B-B14F-4D97-AF65-F5344CB8AC3E}">
        <p14:creationId xmlns:p14="http://schemas.microsoft.com/office/powerpoint/2010/main" val="19189865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unnamed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885828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lide_0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9" y="285728"/>
            <a:ext cx="8286808" cy="621510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en-US"/>
          </a:p>
        </p:txBody>
      </p:sp>
      <p:pic>
        <p:nvPicPr>
          <p:cNvPr id="7" name="Объект 6">
            <a:extLst>
              <a:ext uri="{FF2B5EF4-FFF2-40B4-BE49-F238E27FC236}">
                <a16:creationId xmlns="" xmlns:a16="http://schemas.microsoft.com/office/drawing/2014/main" id="{392D32AA-A837-42B7-B958-8D47981E759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74638"/>
            <a:ext cx="8640961" cy="6394722"/>
          </a:xfrm>
        </p:spPr>
      </p:pic>
    </p:spTree>
    <p:extLst>
      <p:ext uri="{BB962C8B-B14F-4D97-AF65-F5344CB8AC3E}">
        <p14:creationId xmlns:p14="http://schemas.microsoft.com/office/powerpoint/2010/main" val="35338158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9DF91ED-C91E-4978-859D-AA451AF76D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ECFADE9C-695E-48CD-B165-647FDCBBB18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5" y="188640"/>
            <a:ext cx="8856984" cy="6552728"/>
          </a:xfrm>
        </p:spPr>
      </p:pic>
    </p:spTree>
    <p:extLst>
      <p:ext uri="{BB962C8B-B14F-4D97-AF65-F5344CB8AC3E}">
        <p14:creationId xmlns:p14="http://schemas.microsoft.com/office/powerpoint/2010/main" val="23638764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054F102-D7FB-48CE-B741-E80B17DAB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AF54C1A6-2B3B-4DE1-BFAA-2E50EED39EA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188640"/>
            <a:ext cx="8856984" cy="6480720"/>
          </a:xfrm>
        </p:spPr>
      </p:pic>
    </p:spTree>
    <p:extLst>
      <p:ext uri="{BB962C8B-B14F-4D97-AF65-F5344CB8AC3E}">
        <p14:creationId xmlns:p14="http://schemas.microsoft.com/office/powerpoint/2010/main" val="33061470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2B6D9E8-354D-45B9-B60B-684D656BA6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2A81DE0B-B5CF-40F0-8B4E-8ACEB49F16B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116632"/>
            <a:ext cx="8784976" cy="6741368"/>
          </a:xfrm>
        </p:spPr>
      </p:pic>
    </p:spTree>
    <p:extLst>
      <p:ext uri="{BB962C8B-B14F-4D97-AF65-F5344CB8AC3E}">
        <p14:creationId xmlns:p14="http://schemas.microsoft.com/office/powerpoint/2010/main" val="8359033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AECA093-B0C5-4E36-9D3A-542ECDA715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530389D0-7C97-41D9-86D7-EE62D9114BD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0"/>
            <a:ext cx="8712968" cy="6858000"/>
          </a:xfrm>
        </p:spPr>
      </p:pic>
    </p:spTree>
    <p:extLst>
      <p:ext uri="{BB962C8B-B14F-4D97-AF65-F5344CB8AC3E}">
        <p14:creationId xmlns:p14="http://schemas.microsoft.com/office/powerpoint/2010/main" val="11916854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0</Words>
  <Application>Microsoft Office PowerPoint</Application>
  <PresentationFormat>Экран (4:3)</PresentationFormat>
  <Paragraphs>0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8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Чирнинова С.С.</dc:creator>
  <cp:lastModifiedBy>User</cp:lastModifiedBy>
  <cp:revision>17</cp:revision>
  <dcterms:created xsi:type="dcterms:W3CDTF">2024-01-25T04:31:00Z</dcterms:created>
  <dcterms:modified xsi:type="dcterms:W3CDTF">2024-03-05T11:48:02Z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34E1215A118747798574310687ECB43E_13</vt:lpwstr>
  </property>
  <property fmtid="{D5CDD505-2E9C-101B-9397-08002B2CF9AE}" pid="3" name="KSOProductBuildVer">
    <vt:lpwstr>1049-12.2.0.13431</vt:lpwstr>
  </property>
</Properties>
</file>