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2874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A9368-0DF8-480F-822A-77356649156E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3F52A-FFDE-40BA-9D59-7895AF2E2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 учитель начальных классов С.Д.Конник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CityLine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CityLine\Desktop\1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CityLine\Desktop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CityLine\Desktop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CityLine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CityLine\Desktop\5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88582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CityLine\Desktop\5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CityLine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CityLine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CityLine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CityLine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CityLine\Desktop\11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Презентацию подготовила учитель начальных классов С.Д.Конник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CityLine</dc:creator>
  <cp:lastModifiedBy>CityLine</cp:lastModifiedBy>
  <cp:revision>4</cp:revision>
  <dcterms:created xsi:type="dcterms:W3CDTF">2024-02-06T14:25:46Z</dcterms:created>
  <dcterms:modified xsi:type="dcterms:W3CDTF">2024-03-12T16:05:49Z</dcterms:modified>
</cp:coreProperties>
</file>