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99" d="100"/>
          <a:sy n="99" d="100"/>
        </p:scale>
        <p:origin x="84" y="3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diagrams/_rels/data1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jpeg"/></Relationships>
</file>

<file path=ppt/diagrams/_rels/drawing1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6_3">
  <dgm:title val=""/>
  <dgm:desc val=""/>
  <dgm:catLst>
    <dgm:cat type="accent6" pri="11300"/>
  </dgm:catLst>
  <dgm:styleLbl name="node0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6">
        <a:shade val="80000"/>
      </a:schemeClr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6">
        <a:shade val="80000"/>
      </a:schemeClr>
      <a:schemeClr val="accent6">
        <a:tint val="7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/>
    <dgm:txEffectClrLst/>
  </dgm:styleLbl>
  <dgm:styleLbl name="lnNode1">
    <dgm:fillClrLst>
      <a:schemeClr val="accent6">
        <a:shade val="80000"/>
      </a:schemeClr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6">
        <a:shade val="80000"/>
        <a:alpha val="50000"/>
      </a:schemeClr>
      <a:schemeClr val="accent6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6">
        <a:shade val="90000"/>
      </a:schemeClr>
      <a:schemeClr val="accent6">
        <a:tint val="70000"/>
      </a:schemeClr>
    </dgm:fillClrLst>
    <dgm:linClrLst>
      <a:schemeClr val="accent6">
        <a:shade val="90000"/>
      </a:schemeClr>
      <a:schemeClr val="accent6">
        <a:tint val="70000"/>
      </a:schemeClr>
    </dgm:linClrLst>
    <dgm:effectClrLst/>
    <dgm:txLinClrLst/>
    <dgm:txFillClrLst/>
    <dgm:txEffectClrLst/>
  </dgm:styleLbl>
  <dgm:styleLbl name="fgSibTrans2D1">
    <dgm:fillClrLst>
      <a:schemeClr val="accent6">
        <a:shade val="90000"/>
      </a:schemeClr>
      <a:schemeClr val="accent6">
        <a:tint val="70000"/>
      </a:schemeClr>
    </dgm:fillClrLst>
    <dgm:linClrLst>
      <a:schemeClr val="accent6">
        <a:shade val="90000"/>
      </a:schemeClr>
      <a:schemeClr val="accent6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6">
        <a:shade val="90000"/>
      </a:schemeClr>
      <a:schemeClr val="accent6">
        <a:tint val="70000"/>
      </a:schemeClr>
    </dgm:fillClrLst>
    <dgm:linClrLst>
      <a:schemeClr val="accent6">
        <a:shade val="90000"/>
      </a:schemeClr>
      <a:schemeClr val="accent6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6">
        <a:shade val="90000"/>
      </a:schemeClr>
      <a:schemeClr val="accent6">
        <a:tint val="70000"/>
      </a:schemeClr>
    </dgm:fillClrLst>
    <dgm:linClrLst>
      <a:schemeClr val="accent6">
        <a:shade val="90000"/>
      </a:schemeClr>
      <a:schemeClr val="accent6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6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>
        <a:shade val="8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9000"/>
      </a:schemeClr>
    </dgm:fillClrLst>
    <dgm:linClrLst meth="repeat">
      <a:schemeClr val="accent6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80000"/>
      </a:schemeClr>
    </dgm:fillClrLst>
    <dgm:linClrLst meth="repeat">
      <a:schemeClr val="accent6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6_2">
  <dgm:title val=""/>
  <dgm:desc val=""/>
  <dgm:catLst>
    <dgm:cat type="accent6" pri="11200"/>
  </dgm:catLst>
  <dgm:styleLbl name="node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ln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6_2">
  <dgm:title val=""/>
  <dgm:desc val=""/>
  <dgm:catLst>
    <dgm:cat type="accent6" pri="11200"/>
  </dgm:catLst>
  <dgm:styleLbl name="node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ln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6_2">
  <dgm:title val=""/>
  <dgm:desc val=""/>
  <dgm:catLst>
    <dgm:cat type="accent6" pri="11200"/>
  </dgm:catLst>
  <dgm:styleLbl name="node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ln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6_2">
  <dgm:title val=""/>
  <dgm:desc val=""/>
  <dgm:catLst>
    <dgm:cat type="accent6" pri="11200"/>
  </dgm:catLst>
  <dgm:styleLbl name="node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ln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6864257-F1F2-4693-BBFC-08263FD826AA}" type="doc">
      <dgm:prSet loTypeId="urn:microsoft.com/office/officeart/2008/layout/BubblePictureList" loCatId="picture" qsTypeId="urn:microsoft.com/office/officeart/2005/8/quickstyle/simple1" qsCatId="simple" csTypeId="urn:microsoft.com/office/officeart/2005/8/colors/accent6_3" csCatId="accent6" phldr="1"/>
      <dgm:spPr/>
      <dgm:t>
        <a:bodyPr/>
        <a:lstStyle/>
        <a:p>
          <a:endParaRPr lang="ru-RU"/>
        </a:p>
      </dgm:t>
    </dgm:pt>
    <dgm:pt modelId="{F4ED32F2-0935-408B-8EA9-F669CCD4E90A}">
      <dgm:prSet phldrT="[Текст]" custT="1"/>
      <dgm:spPr/>
      <dgm:t>
        <a:bodyPr/>
        <a:lstStyle/>
        <a:p>
          <a:pPr algn="ctr"/>
          <a:r>
            <a:rPr lang="ru-RU" sz="4000" b="1" cap="none" spc="0" dirty="0" smtClean="0">
              <a:ln w="12700" cmpd="sng">
                <a:solidFill>
                  <a:schemeClr val="accent6">
                    <a:lumMod val="50000"/>
                  </a:schemeClr>
                </a:solidFill>
                <a:prstDash val="solid"/>
              </a:ln>
              <a:solidFill>
                <a:schemeClr val="bg1"/>
              </a:solidFill>
              <a:effectLst/>
            </a:rPr>
            <a:t>«Методы и формы экологического воспитания дошкольников»</a:t>
          </a:r>
          <a:endParaRPr lang="ru-RU" sz="4000" b="1" cap="none" spc="0" dirty="0">
            <a:ln w="12700" cmpd="sng">
              <a:solidFill>
                <a:schemeClr val="accent6">
                  <a:lumMod val="50000"/>
                </a:schemeClr>
              </a:solidFill>
              <a:prstDash val="solid"/>
            </a:ln>
            <a:solidFill>
              <a:schemeClr val="bg1"/>
            </a:solidFill>
            <a:effectLst/>
          </a:endParaRPr>
        </a:p>
      </dgm:t>
    </dgm:pt>
    <dgm:pt modelId="{186659AB-3CE6-4F53-8E8B-2A74D74EA1D5}" type="parTrans" cxnId="{E8FA0DD9-C47F-489D-BA55-0D1183AB4669}">
      <dgm:prSet/>
      <dgm:spPr/>
      <dgm:t>
        <a:bodyPr/>
        <a:lstStyle/>
        <a:p>
          <a:endParaRPr lang="ru-RU"/>
        </a:p>
      </dgm:t>
    </dgm:pt>
    <dgm:pt modelId="{E7AFC86E-5C95-4A9A-951F-17B8D964E1B1}" type="sibTrans" cxnId="{E8FA0DD9-C47F-489D-BA55-0D1183AB4669}">
      <dgm:prSet/>
      <dgm:spPr>
        <a:blipFill rotWithShape="1"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9000" r="-19000"/>
          </a:stretch>
        </a:blipFill>
      </dgm:spPr>
      <dgm:t>
        <a:bodyPr/>
        <a:lstStyle/>
        <a:p>
          <a:endParaRPr lang="ru-RU"/>
        </a:p>
      </dgm:t>
      <dgm:extLst>
        <a:ext uri="{E40237B7-FDA0-4F09-8148-C483321AD2D9}">
          <dgm14:cNvPr xmlns:dgm14="http://schemas.microsoft.com/office/drawing/2010/diagram" id="0" name="" descr="http://tapeciarnia.pl/tapety/normalne/191855_rzeka_lasy_jesien.jpg"/>
        </a:ext>
      </dgm:extLst>
    </dgm:pt>
    <dgm:pt modelId="{F61010BC-0D93-4F4B-B87E-30F2EAA93BC9}" type="pres">
      <dgm:prSet presAssocID="{56864257-F1F2-4693-BBFC-08263FD826AA}" presName="Name0" presStyleCnt="0">
        <dgm:presLayoutVars>
          <dgm:chMax val="8"/>
          <dgm:chPref val="8"/>
          <dgm:dir/>
        </dgm:presLayoutVars>
      </dgm:prSet>
      <dgm:spPr/>
    </dgm:pt>
    <dgm:pt modelId="{C67FB2E1-BFDB-43DE-A36D-3FCE74586F51}" type="pres">
      <dgm:prSet presAssocID="{F4ED32F2-0935-408B-8EA9-F669CCD4E90A}" presName="parent_text_1" presStyleLbl="revTx" presStyleIdx="0" presStyleCnt="1" custScaleX="105488" custLinFactNeighborX="3003" custLinFactNeighborY="2580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EF18EF7-B86D-4289-99BA-7185E25771CD}" type="pres">
      <dgm:prSet presAssocID="{F4ED32F2-0935-408B-8EA9-F669CCD4E90A}" presName="image_accent_1" presStyleCnt="0"/>
      <dgm:spPr/>
    </dgm:pt>
    <dgm:pt modelId="{10EB003E-DF50-40ED-84B3-438CAEE8D10E}" type="pres">
      <dgm:prSet presAssocID="{F4ED32F2-0935-408B-8EA9-F669CCD4E90A}" presName="imageAccentRepeatNode" presStyleLbl="alignNode1" presStyleIdx="0" presStyleCnt="2" custLinFactNeighborX="15978" custLinFactNeighborY="0"/>
      <dgm:spPr/>
      <dgm:t>
        <a:bodyPr/>
        <a:lstStyle/>
        <a:p>
          <a:endParaRPr lang="ru-RU"/>
        </a:p>
      </dgm:t>
    </dgm:pt>
    <dgm:pt modelId="{461175E4-7068-4656-9801-65B63B76AF8C}" type="pres">
      <dgm:prSet presAssocID="{F4ED32F2-0935-408B-8EA9-F669CCD4E90A}" presName="accent_1" presStyleLbl="alignNode1" presStyleIdx="1" presStyleCnt="2" custScaleX="164179" custScaleY="149459" custLinFactNeighborX="-18282" custLinFactNeighborY="-34716"/>
      <dgm:spPr/>
    </dgm:pt>
    <dgm:pt modelId="{49E65715-8B89-470B-A795-AC109CFEE0F7}" type="pres">
      <dgm:prSet presAssocID="{E7AFC86E-5C95-4A9A-951F-17B8D964E1B1}" presName="image_1" presStyleCnt="0"/>
      <dgm:spPr/>
    </dgm:pt>
    <dgm:pt modelId="{A1C230CB-6B4C-45E9-BCFF-8AB2B42F23DB}" type="pres">
      <dgm:prSet presAssocID="{E7AFC86E-5C95-4A9A-951F-17B8D964E1B1}" presName="imageRepeatNode" presStyleLbl="fgImgPlace1" presStyleIdx="0" presStyleCnt="1" custScaleX="98472" custScaleY="98041" custLinFactNeighborX="17601" custLinFactNeighborY="374"/>
      <dgm:spPr/>
    </dgm:pt>
  </dgm:ptLst>
  <dgm:cxnLst>
    <dgm:cxn modelId="{E8FA0DD9-C47F-489D-BA55-0D1183AB4669}" srcId="{56864257-F1F2-4693-BBFC-08263FD826AA}" destId="{F4ED32F2-0935-408B-8EA9-F669CCD4E90A}" srcOrd="0" destOrd="0" parTransId="{186659AB-3CE6-4F53-8E8B-2A74D74EA1D5}" sibTransId="{E7AFC86E-5C95-4A9A-951F-17B8D964E1B1}"/>
    <dgm:cxn modelId="{7B8785D4-2BBE-4222-9663-B0D0261932B0}" type="presOf" srcId="{56864257-F1F2-4693-BBFC-08263FD826AA}" destId="{F61010BC-0D93-4F4B-B87E-30F2EAA93BC9}" srcOrd="0" destOrd="0" presId="urn:microsoft.com/office/officeart/2008/layout/BubblePictureList"/>
    <dgm:cxn modelId="{6B8CBB51-722A-482F-B3A7-FB4F458E667F}" type="presOf" srcId="{F4ED32F2-0935-408B-8EA9-F669CCD4E90A}" destId="{C67FB2E1-BFDB-43DE-A36D-3FCE74586F51}" srcOrd="0" destOrd="0" presId="urn:microsoft.com/office/officeart/2008/layout/BubblePictureList"/>
    <dgm:cxn modelId="{A1A135D5-3EF6-4919-9E8E-0FCFF6D7CF2C}" type="presOf" srcId="{E7AFC86E-5C95-4A9A-951F-17B8D964E1B1}" destId="{A1C230CB-6B4C-45E9-BCFF-8AB2B42F23DB}" srcOrd="0" destOrd="0" presId="urn:microsoft.com/office/officeart/2008/layout/BubblePictureList"/>
    <dgm:cxn modelId="{C9595313-5EF4-4EDD-B056-A98D1163D8D0}" type="presParOf" srcId="{F61010BC-0D93-4F4B-B87E-30F2EAA93BC9}" destId="{C67FB2E1-BFDB-43DE-A36D-3FCE74586F51}" srcOrd="0" destOrd="0" presId="urn:microsoft.com/office/officeart/2008/layout/BubblePictureList"/>
    <dgm:cxn modelId="{748219F6-C5F9-4793-A7FB-0EFAB189D90A}" type="presParOf" srcId="{F61010BC-0D93-4F4B-B87E-30F2EAA93BC9}" destId="{7EF18EF7-B86D-4289-99BA-7185E25771CD}" srcOrd="1" destOrd="0" presId="urn:microsoft.com/office/officeart/2008/layout/BubblePictureList"/>
    <dgm:cxn modelId="{71539919-1548-4239-86D6-19AFA9CF4DEB}" type="presParOf" srcId="{7EF18EF7-B86D-4289-99BA-7185E25771CD}" destId="{10EB003E-DF50-40ED-84B3-438CAEE8D10E}" srcOrd="0" destOrd="0" presId="urn:microsoft.com/office/officeart/2008/layout/BubblePictureList"/>
    <dgm:cxn modelId="{2646492A-F7BE-443D-AF0A-032CFA0F059D}" type="presParOf" srcId="{F61010BC-0D93-4F4B-B87E-30F2EAA93BC9}" destId="{461175E4-7068-4656-9801-65B63B76AF8C}" srcOrd="2" destOrd="0" presId="urn:microsoft.com/office/officeart/2008/layout/BubblePictureList"/>
    <dgm:cxn modelId="{AC1F28B1-E4AA-4E63-91F3-278CD6397CE3}" type="presParOf" srcId="{F61010BC-0D93-4F4B-B87E-30F2EAA93BC9}" destId="{49E65715-8B89-470B-A795-AC109CFEE0F7}" srcOrd="3" destOrd="0" presId="urn:microsoft.com/office/officeart/2008/layout/BubblePictureList"/>
    <dgm:cxn modelId="{AD262F2D-FE26-4013-BEB2-9FB9D8F9F96B}" type="presParOf" srcId="{49E65715-8B89-470B-A795-AC109CFEE0F7}" destId="{A1C230CB-6B4C-45E9-BCFF-8AB2B42F23DB}" srcOrd="0" destOrd="0" presId="urn:microsoft.com/office/officeart/2008/layout/BubblePicture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6D446155-2474-45B6-BCD4-4446689ED10F}" type="doc">
      <dgm:prSet loTypeId="urn:microsoft.com/office/officeart/2005/8/layout/vList2" loCatId="list" qsTypeId="urn:microsoft.com/office/officeart/2005/8/quickstyle/simple1" qsCatId="simple" csTypeId="urn:microsoft.com/office/officeart/2005/8/colors/accent6_2" csCatId="accent6" phldr="1"/>
      <dgm:spPr/>
      <dgm:t>
        <a:bodyPr/>
        <a:lstStyle/>
        <a:p>
          <a:endParaRPr lang="ru-RU"/>
        </a:p>
      </dgm:t>
    </dgm:pt>
    <dgm:pt modelId="{92F5D534-544A-475B-BD0E-82BCD242A2E5}">
      <dgm:prSet custT="1"/>
      <dgm:spPr/>
      <dgm:t>
        <a:bodyPr/>
        <a:lstStyle/>
        <a:p>
          <a:pPr rtl="0"/>
          <a:r>
            <a:rPr lang="ru-RU" sz="3400" dirty="0" smtClean="0"/>
            <a:t>Наблюдение</a:t>
          </a:r>
        </a:p>
        <a:p>
          <a:pPr rtl="0"/>
          <a:r>
            <a:rPr lang="ru-RU" sz="1600" dirty="0" smtClean="0"/>
            <a:t>Наблюдение – это специально организованное воспитателем, целенаправленное, более или менее длительное и планомерное, активное восприятие детьми объектов и явлений природы. Целью наблюдения может быть усвоение разных знаний – установление свойств и качеств, структуры и внешнего строения предметов, причин изменения и развитие объектов (растений, животных), сезонных наблюдений.</a:t>
          </a:r>
          <a:endParaRPr lang="ru-RU" sz="1600" dirty="0"/>
        </a:p>
      </dgm:t>
    </dgm:pt>
    <dgm:pt modelId="{C6E8EDA3-7304-462C-B434-5EFC9E36626C}" type="parTrans" cxnId="{DD73927E-B8A4-4001-837A-79BD81C8EAE4}">
      <dgm:prSet/>
      <dgm:spPr/>
      <dgm:t>
        <a:bodyPr/>
        <a:lstStyle/>
        <a:p>
          <a:endParaRPr lang="ru-RU"/>
        </a:p>
      </dgm:t>
    </dgm:pt>
    <dgm:pt modelId="{CD37F854-BADD-4502-AEE0-8F9708BDE095}" type="sibTrans" cxnId="{DD73927E-B8A4-4001-837A-79BD81C8EAE4}">
      <dgm:prSet/>
      <dgm:spPr/>
      <dgm:t>
        <a:bodyPr/>
        <a:lstStyle/>
        <a:p>
          <a:endParaRPr lang="ru-RU"/>
        </a:p>
      </dgm:t>
    </dgm:pt>
    <dgm:pt modelId="{A45E3E46-DCB5-4C73-92EA-2DF54203D2CA}">
      <dgm:prSet custT="1"/>
      <dgm:spPr/>
      <dgm:t>
        <a:bodyPr/>
        <a:lstStyle/>
        <a:p>
          <a:pPr rtl="0"/>
          <a:r>
            <a:rPr lang="ru-RU" sz="3400" i="1" dirty="0" smtClean="0"/>
            <a:t>Использование иллюстративно-наглядного материала в работе с детьми</a:t>
          </a:r>
          <a:r>
            <a:rPr lang="ru-RU" sz="3400" dirty="0" smtClean="0"/>
            <a:t>: </a:t>
          </a:r>
          <a:r>
            <a:rPr lang="ru-RU" sz="2400" dirty="0" smtClean="0"/>
            <a:t>дидактические картины, репродукции с художественных картин, фотографии, диафильмы, кинофильмы, презентации.</a:t>
          </a:r>
          <a:endParaRPr lang="ru-RU" sz="2400" dirty="0"/>
        </a:p>
      </dgm:t>
    </dgm:pt>
    <dgm:pt modelId="{C7035194-F70E-4877-BE87-C97040852DB6}" type="parTrans" cxnId="{4A7EB023-6213-49D1-8780-354B68E8F0EF}">
      <dgm:prSet/>
      <dgm:spPr/>
      <dgm:t>
        <a:bodyPr/>
        <a:lstStyle/>
        <a:p>
          <a:endParaRPr lang="ru-RU"/>
        </a:p>
      </dgm:t>
    </dgm:pt>
    <dgm:pt modelId="{7B811187-D78A-472C-82C1-AD1F2079320A}" type="sibTrans" cxnId="{4A7EB023-6213-49D1-8780-354B68E8F0EF}">
      <dgm:prSet/>
      <dgm:spPr/>
      <dgm:t>
        <a:bodyPr/>
        <a:lstStyle/>
        <a:p>
          <a:endParaRPr lang="ru-RU"/>
        </a:p>
      </dgm:t>
    </dgm:pt>
    <dgm:pt modelId="{B5EC92E4-C953-4BDC-9D23-1DC8C7DC7C79}" type="pres">
      <dgm:prSet presAssocID="{6D446155-2474-45B6-BCD4-4446689ED10F}" presName="linear" presStyleCnt="0">
        <dgm:presLayoutVars>
          <dgm:animLvl val="lvl"/>
          <dgm:resizeHandles val="exact"/>
        </dgm:presLayoutVars>
      </dgm:prSet>
      <dgm:spPr/>
    </dgm:pt>
    <dgm:pt modelId="{65AFBAAF-CA4E-4C89-B66B-DAD9AB12B92A}" type="pres">
      <dgm:prSet presAssocID="{92F5D534-544A-475B-BD0E-82BCD242A2E5}" presName="parentText" presStyleLbl="node1" presStyleIdx="0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3359A08-E3DF-4FD6-A429-0BDC76A97223}" type="pres">
      <dgm:prSet presAssocID="{CD37F854-BADD-4502-AEE0-8F9708BDE095}" presName="spacer" presStyleCnt="0"/>
      <dgm:spPr/>
    </dgm:pt>
    <dgm:pt modelId="{35058B4A-5334-45EF-BB25-04F7FADC5370}" type="pres">
      <dgm:prSet presAssocID="{A45E3E46-DCB5-4C73-92EA-2DF54203D2CA}" presName="parentText" presStyleLbl="node1" presStyleIdx="1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A7EB023-6213-49D1-8780-354B68E8F0EF}" srcId="{6D446155-2474-45B6-BCD4-4446689ED10F}" destId="{A45E3E46-DCB5-4C73-92EA-2DF54203D2CA}" srcOrd="1" destOrd="0" parTransId="{C7035194-F70E-4877-BE87-C97040852DB6}" sibTransId="{7B811187-D78A-472C-82C1-AD1F2079320A}"/>
    <dgm:cxn modelId="{E1EEFB19-7F81-41D2-B3FC-4989814060A8}" type="presOf" srcId="{92F5D534-544A-475B-BD0E-82BCD242A2E5}" destId="{65AFBAAF-CA4E-4C89-B66B-DAD9AB12B92A}" srcOrd="0" destOrd="0" presId="urn:microsoft.com/office/officeart/2005/8/layout/vList2"/>
    <dgm:cxn modelId="{7C71A91C-E3E3-4A9F-B4A8-6D826FA6F96E}" type="presOf" srcId="{A45E3E46-DCB5-4C73-92EA-2DF54203D2CA}" destId="{35058B4A-5334-45EF-BB25-04F7FADC5370}" srcOrd="0" destOrd="0" presId="urn:microsoft.com/office/officeart/2005/8/layout/vList2"/>
    <dgm:cxn modelId="{DD73927E-B8A4-4001-837A-79BD81C8EAE4}" srcId="{6D446155-2474-45B6-BCD4-4446689ED10F}" destId="{92F5D534-544A-475B-BD0E-82BCD242A2E5}" srcOrd="0" destOrd="0" parTransId="{C6E8EDA3-7304-462C-B434-5EFC9E36626C}" sibTransId="{CD37F854-BADD-4502-AEE0-8F9708BDE095}"/>
    <dgm:cxn modelId="{D6E663FC-3CEA-49C7-8CA2-14E56D42E2F8}" type="presOf" srcId="{6D446155-2474-45B6-BCD4-4446689ED10F}" destId="{B5EC92E4-C953-4BDC-9D23-1DC8C7DC7C79}" srcOrd="0" destOrd="0" presId="urn:microsoft.com/office/officeart/2005/8/layout/vList2"/>
    <dgm:cxn modelId="{9905714E-2B52-4FBB-A157-4D6006C99260}" type="presParOf" srcId="{B5EC92E4-C953-4BDC-9D23-1DC8C7DC7C79}" destId="{65AFBAAF-CA4E-4C89-B66B-DAD9AB12B92A}" srcOrd="0" destOrd="0" presId="urn:microsoft.com/office/officeart/2005/8/layout/vList2"/>
    <dgm:cxn modelId="{7C0768A7-0E70-4D03-B77E-93F6D35A9E6A}" type="presParOf" srcId="{B5EC92E4-C953-4BDC-9D23-1DC8C7DC7C79}" destId="{23359A08-E3DF-4FD6-A429-0BDC76A97223}" srcOrd="1" destOrd="0" presId="urn:microsoft.com/office/officeart/2005/8/layout/vList2"/>
    <dgm:cxn modelId="{2732B1BA-A24E-43A4-872D-1D569FD30229}" type="presParOf" srcId="{B5EC92E4-C953-4BDC-9D23-1DC8C7DC7C79}" destId="{35058B4A-5334-45EF-BB25-04F7FADC5370}" srcOrd="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31BBB300-EB65-4EA5-95E5-28B389861B18}" type="doc">
      <dgm:prSet loTypeId="urn:microsoft.com/office/officeart/2005/8/layout/vList2" loCatId="list" qsTypeId="urn:microsoft.com/office/officeart/2005/8/quickstyle/simple1" qsCatId="simple" csTypeId="urn:microsoft.com/office/officeart/2005/8/colors/accent6_2" csCatId="accent6" phldr="1"/>
      <dgm:spPr/>
      <dgm:t>
        <a:bodyPr/>
        <a:lstStyle/>
        <a:p>
          <a:endParaRPr lang="ru-RU"/>
        </a:p>
      </dgm:t>
    </dgm:pt>
    <dgm:pt modelId="{A2BEFDA6-E890-4CEC-856B-5A5AD9414AFB}">
      <dgm:prSet custT="1"/>
      <dgm:spPr/>
      <dgm:t>
        <a:bodyPr/>
        <a:lstStyle/>
        <a:p>
          <a:pPr rtl="0"/>
          <a:r>
            <a:rPr lang="ru-RU" sz="2400" b="1" dirty="0" smtClean="0"/>
            <a:t>Моделирование</a:t>
          </a:r>
          <a:r>
            <a:rPr lang="ru-RU" sz="2400" dirty="0" smtClean="0"/>
            <a:t>. </a:t>
          </a:r>
          <a:r>
            <a:rPr lang="ru-RU" sz="1900" dirty="0" smtClean="0"/>
            <a:t>Цель моделирования – обеспечить успешное усвоение детьми знаний об особенностях объектов природы, их структуре, связях и отношениях, существующих между ними. Оно основано на принципе замещения реальных объектов предметами, схематическими изображениями, знаками.</a:t>
          </a:r>
          <a:endParaRPr lang="ru-RU" sz="1900" dirty="0"/>
        </a:p>
      </dgm:t>
    </dgm:pt>
    <dgm:pt modelId="{FE0381B6-6BD4-4866-8ACE-6C90AA660966}" type="parTrans" cxnId="{A6E7FA2C-A326-45C8-AD20-EA2404EDC40D}">
      <dgm:prSet/>
      <dgm:spPr/>
      <dgm:t>
        <a:bodyPr/>
        <a:lstStyle/>
        <a:p>
          <a:endParaRPr lang="ru-RU"/>
        </a:p>
      </dgm:t>
    </dgm:pt>
    <dgm:pt modelId="{934251D6-6FC1-4526-8C2D-3C31837753AC}" type="sibTrans" cxnId="{A6E7FA2C-A326-45C8-AD20-EA2404EDC40D}">
      <dgm:prSet/>
      <dgm:spPr/>
      <dgm:t>
        <a:bodyPr/>
        <a:lstStyle/>
        <a:p>
          <a:endParaRPr lang="ru-RU"/>
        </a:p>
      </dgm:t>
    </dgm:pt>
    <dgm:pt modelId="{702A9547-1C66-44A5-982E-7033AD34C4C7}">
      <dgm:prSet custT="1"/>
      <dgm:spPr/>
      <dgm:t>
        <a:bodyPr/>
        <a:lstStyle/>
        <a:p>
          <a:pPr rtl="0"/>
          <a:r>
            <a:rPr lang="ru-RU" sz="2400" b="1" dirty="0" smtClean="0"/>
            <a:t>Несложные опыты и эксперименты</a:t>
          </a:r>
          <a:r>
            <a:rPr lang="ru-RU" sz="2200" dirty="0" smtClean="0"/>
            <a:t>. </a:t>
          </a:r>
          <a:r>
            <a:rPr lang="ru-RU" sz="2000" dirty="0" smtClean="0"/>
            <a:t>Опыты способствуют формированию у детей познавательного интереса к природе, развивают наблюдательность, мыслительную деятельность. В каждом опыте раскрывается причина наблюдаемого явления, дети подводятся к суждениям, умозаключениям. </a:t>
          </a:r>
          <a:endParaRPr lang="ru-RU" sz="2000" dirty="0"/>
        </a:p>
      </dgm:t>
    </dgm:pt>
    <dgm:pt modelId="{A23CF564-AD2E-4661-8F18-9CDBA9F96DA0}" type="parTrans" cxnId="{48F94A99-118A-451E-874F-520CC2AEAD64}">
      <dgm:prSet/>
      <dgm:spPr/>
      <dgm:t>
        <a:bodyPr/>
        <a:lstStyle/>
        <a:p>
          <a:endParaRPr lang="ru-RU"/>
        </a:p>
      </dgm:t>
    </dgm:pt>
    <dgm:pt modelId="{BE1C97C7-427E-4FBB-95B8-75D64DBAADD1}" type="sibTrans" cxnId="{48F94A99-118A-451E-874F-520CC2AEAD64}">
      <dgm:prSet/>
      <dgm:spPr/>
      <dgm:t>
        <a:bodyPr/>
        <a:lstStyle/>
        <a:p>
          <a:endParaRPr lang="ru-RU"/>
        </a:p>
      </dgm:t>
    </dgm:pt>
    <dgm:pt modelId="{20671858-3E82-44EF-8CCD-5885A4C02621}">
      <dgm:prSet custT="1"/>
      <dgm:spPr/>
      <dgm:t>
        <a:bodyPr/>
        <a:lstStyle/>
        <a:p>
          <a:pPr rtl="0"/>
          <a:r>
            <a:rPr lang="ru-RU" sz="2400" b="1" dirty="0" smtClean="0"/>
            <a:t>Ознакомление детей с природой в играх: </a:t>
          </a:r>
          <a:r>
            <a:rPr lang="ru-RU" sz="1800" i="1" dirty="0" smtClean="0"/>
            <a:t>дидактические игры, настольно-печатные игры, словесные игры</a:t>
          </a:r>
          <a:r>
            <a:rPr lang="ru-RU" sz="1800" dirty="0" smtClean="0"/>
            <a:t>, п</a:t>
          </a:r>
          <a:r>
            <a:rPr lang="ru-RU" sz="1800" i="1" dirty="0" smtClean="0"/>
            <a:t>одвижные игры природоведческого характера, экспериментальные игры</a:t>
          </a:r>
          <a:endParaRPr lang="ru-RU" sz="1800" dirty="0"/>
        </a:p>
      </dgm:t>
    </dgm:pt>
    <dgm:pt modelId="{10FAE8D3-3A0D-4948-BB7A-90B7963F0AB4}" type="parTrans" cxnId="{BE511B6E-33D2-43D3-9FA7-D5DDDC80CE09}">
      <dgm:prSet/>
      <dgm:spPr/>
      <dgm:t>
        <a:bodyPr/>
        <a:lstStyle/>
        <a:p>
          <a:endParaRPr lang="ru-RU"/>
        </a:p>
      </dgm:t>
    </dgm:pt>
    <dgm:pt modelId="{3ECC243D-D115-4503-8157-333D193B2FEC}" type="sibTrans" cxnId="{BE511B6E-33D2-43D3-9FA7-D5DDDC80CE09}">
      <dgm:prSet/>
      <dgm:spPr/>
      <dgm:t>
        <a:bodyPr/>
        <a:lstStyle/>
        <a:p>
          <a:endParaRPr lang="ru-RU"/>
        </a:p>
      </dgm:t>
    </dgm:pt>
    <dgm:pt modelId="{1B66B423-B4AC-4A31-BA42-E306A358C722}" type="pres">
      <dgm:prSet presAssocID="{31BBB300-EB65-4EA5-95E5-28B389861B18}" presName="linear" presStyleCnt="0">
        <dgm:presLayoutVars>
          <dgm:animLvl val="lvl"/>
          <dgm:resizeHandles val="exact"/>
        </dgm:presLayoutVars>
      </dgm:prSet>
      <dgm:spPr/>
    </dgm:pt>
    <dgm:pt modelId="{8FCE315B-716E-4E5C-AB1F-34690D7EB4FF}" type="pres">
      <dgm:prSet presAssocID="{A2BEFDA6-E890-4CEC-856B-5A5AD9414AFB}" presName="parentText" presStyleLbl="node1" presStyleIdx="0" presStyleCnt="3" custScaleY="94208">
        <dgm:presLayoutVars>
          <dgm:chMax val="0"/>
          <dgm:bulletEnabled val="1"/>
        </dgm:presLayoutVars>
      </dgm:prSet>
      <dgm:spPr/>
    </dgm:pt>
    <dgm:pt modelId="{9A62A90F-AA87-4608-866E-EBF187CA0931}" type="pres">
      <dgm:prSet presAssocID="{934251D6-6FC1-4526-8C2D-3C31837753AC}" presName="spacer" presStyleCnt="0"/>
      <dgm:spPr/>
    </dgm:pt>
    <dgm:pt modelId="{374F7F41-8250-4748-842D-6EB97DAB3BD7}" type="pres">
      <dgm:prSet presAssocID="{702A9547-1C66-44A5-982E-7033AD34C4C7}" presName="parentText" presStyleLbl="node1" presStyleIdx="1" presStyleCnt="3">
        <dgm:presLayoutVars>
          <dgm:chMax val="0"/>
          <dgm:bulletEnabled val="1"/>
        </dgm:presLayoutVars>
      </dgm:prSet>
      <dgm:spPr/>
    </dgm:pt>
    <dgm:pt modelId="{4E9E76DF-3846-4DCF-AB88-6A2E1AE7A3EE}" type="pres">
      <dgm:prSet presAssocID="{BE1C97C7-427E-4FBB-95B8-75D64DBAADD1}" presName="spacer" presStyleCnt="0"/>
      <dgm:spPr/>
    </dgm:pt>
    <dgm:pt modelId="{2B367943-4F61-459F-B10B-B8FA72C6C476}" type="pres">
      <dgm:prSet presAssocID="{20671858-3E82-44EF-8CCD-5885A4C02621}" presName="parentText" presStyleLbl="node1" presStyleIdx="2" presStyleCnt="3">
        <dgm:presLayoutVars>
          <dgm:chMax val="0"/>
          <dgm:bulletEnabled val="1"/>
        </dgm:presLayoutVars>
      </dgm:prSet>
      <dgm:spPr/>
    </dgm:pt>
  </dgm:ptLst>
  <dgm:cxnLst>
    <dgm:cxn modelId="{5FBE9E84-1E71-4F26-BA70-8C7A3BA818A2}" type="presOf" srcId="{20671858-3E82-44EF-8CCD-5885A4C02621}" destId="{2B367943-4F61-459F-B10B-B8FA72C6C476}" srcOrd="0" destOrd="0" presId="urn:microsoft.com/office/officeart/2005/8/layout/vList2"/>
    <dgm:cxn modelId="{86AF5BC5-B0F5-4827-896E-C9C997026A5C}" type="presOf" srcId="{31BBB300-EB65-4EA5-95E5-28B389861B18}" destId="{1B66B423-B4AC-4A31-BA42-E306A358C722}" srcOrd="0" destOrd="0" presId="urn:microsoft.com/office/officeart/2005/8/layout/vList2"/>
    <dgm:cxn modelId="{BE511B6E-33D2-43D3-9FA7-D5DDDC80CE09}" srcId="{31BBB300-EB65-4EA5-95E5-28B389861B18}" destId="{20671858-3E82-44EF-8CCD-5885A4C02621}" srcOrd="2" destOrd="0" parTransId="{10FAE8D3-3A0D-4948-BB7A-90B7963F0AB4}" sibTransId="{3ECC243D-D115-4503-8157-333D193B2FEC}"/>
    <dgm:cxn modelId="{E4488755-2278-4341-B248-5C36FCC918CE}" type="presOf" srcId="{702A9547-1C66-44A5-982E-7033AD34C4C7}" destId="{374F7F41-8250-4748-842D-6EB97DAB3BD7}" srcOrd="0" destOrd="0" presId="urn:microsoft.com/office/officeart/2005/8/layout/vList2"/>
    <dgm:cxn modelId="{48F94A99-118A-451E-874F-520CC2AEAD64}" srcId="{31BBB300-EB65-4EA5-95E5-28B389861B18}" destId="{702A9547-1C66-44A5-982E-7033AD34C4C7}" srcOrd="1" destOrd="0" parTransId="{A23CF564-AD2E-4661-8F18-9CDBA9F96DA0}" sibTransId="{BE1C97C7-427E-4FBB-95B8-75D64DBAADD1}"/>
    <dgm:cxn modelId="{038F6384-7C9F-4F90-835E-F1F66EE5C80B}" type="presOf" srcId="{A2BEFDA6-E890-4CEC-856B-5A5AD9414AFB}" destId="{8FCE315B-716E-4E5C-AB1F-34690D7EB4FF}" srcOrd="0" destOrd="0" presId="urn:microsoft.com/office/officeart/2005/8/layout/vList2"/>
    <dgm:cxn modelId="{A6E7FA2C-A326-45C8-AD20-EA2404EDC40D}" srcId="{31BBB300-EB65-4EA5-95E5-28B389861B18}" destId="{A2BEFDA6-E890-4CEC-856B-5A5AD9414AFB}" srcOrd="0" destOrd="0" parTransId="{FE0381B6-6BD4-4866-8ACE-6C90AA660966}" sibTransId="{934251D6-6FC1-4526-8C2D-3C31837753AC}"/>
    <dgm:cxn modelId="{B017B775-4223-4DCE-857E-9DB3BA62A598}" type="presParOf" srcId="{1B66B423-B4AC-4A31-BA42-E306A358C722}" destId="{8FCE315B-716E-4E5C-AB1F-34690D7EB4FF}" srcOrd="0" destOrd="0" presId="urn:microsoft.com/office/officeart/2005/8/layout/vList2"/>
    <dgm:cxn modelId="{C39E3FA5-811E-4E1F-AE7F-C904F16E783E}" type="presParOf" srcId="{1B66B423-B4AC-4A31-BA42-E306A358C722}" destId="{9A62A90F-AA87-4608-866E-EBF187CA0931}" srcOrd="1" destOrd="0" presId="urn:microsoft.com/office/officeart/2005/8/layout/vList2"/>
    <dgm:cxn modelId="{79CE3BB7-D392-4A60-8DF5-B05A5CF74992}" type="presParOf" srcId="{1B66B423-B4AC-4A31-BA42-E306A358C722}" destId="{374F7F41-8250-4748-842D-6EB97DAB3BD7}" srcOrd="2" destOrd="0" presId="urn:microsoft.com/office/officeart/2005/8/layout/vList2"/>
    <dgm:cxn modelId="{54C4B694-B81F-49A0-8092-FE99B472DD12}" type="presParOf" srcId="{1B66B423-B4AC-4A31-BA42-E306A358C722}" destId="{4E9E76DF-3846-4DCF-AB88-6A2E1AE7A3EE}" srcOrd="3" destOrd="0" presId="urn:microsoft.com/office/officeart/2005/8/layout/vList2"/>
    <dgm:cxn modelId="{77627A56-F426-41A7-A816-6042D02BDFF8}" type="presParOf" srcId="{1B66B423-B4AC-4A31-BA42-E306A358C722}" destId="{2B367943-4F61-459F-B10B-B8FA72C6C476}" srcOrd="4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4E27F478-D806-4A23-87F9-058B51E4D230}" type="doc">
      <dgm:prSet loTypeId="urn:microsoft.com/office/officeart/2005/8/layout/vList2" loCatId="list" qsTypeId="urn:microsoft.com/office/officeart/2005/8/quickstyle/simple1" qsCatId="simple" csTypeId="urn:microsoft.com/office/officeart/2005/8/colors/accent6_2" csCatId="accent6"/>
      <dgm:spPr/>
      <dgm:t>
        <a:bodyPr/>
        <a:lstStyle/>
        <a:p>
          <a:endParaRPr lang="ru-RU"/>
        </a:p>
      </dgm:t>
    </dgm:pt>
    <dgm:pt modelId="{CB3356FF-D6F3-4B48-836C-14B1D000C7B6}">
      <dgm:prSet/>
      <dgm:spPr/>
      <dgm:t>
        <a:bodyPr/>
        <a:lstStyle/>
        <a:p>
          <a:pPr rtl="0"/>
          <a:r>
            <a:rPr lang="ru-RU" b="1" i="1" dirty="0" smtClean="0"/>
            <a:t>Рассказ воспитателя о предметах и явлениях природы. </a:t>
          </a:r>
          <a:r>
            <a:rPr lang="ru-RU" dirty="0" smtClean="0"/>
            <a:t>Рассказ – вид творческой художественной деятельности воспитателя, требующий от него определенных знаний о природе, наблюдательности, умения сопоставить явления природы, размышлять над ними.</a:t>
          </a:r>
          <a:endParaRPr lang="ru-RU" dirty="0"/>
        </a:p>
      </dgm:t>
    </dgm:pt>
    <dgm:pt modelId="{14C20C0D-DA43-4798-9A98-8382470A1DC3}" type="parTrans" cxnId="{5A68A123-6496-49C9-BEE4-5C9E226BDC46}">
      <dgm:prSet/>
      <dgm:spPr/>
      <dgm:t>
        <a:bodyPr/>
        <a:lstStyle/>
        <a:p>
          <a:endParaRPr lang="ru-RU"/>
        </a:p>
      </dgm:t>
    </dgm:pt>
    <dgm:pt modelId="{3F840C7E-A22C-4B85-93F0-28BD5B9DAA64}" type="sibTrans" cxnId="{5A68A123-6496-49C9-BEE4-5C9E226BDC46}">
      <dgm:prSet/>
      <dgm:spPr/>
      <dgm:t>
        <a:bodyPr/>
        <a:lstStyle/>
        <a:p>
          <a:endParaRPr lang="ru-RU"/>
        </a:p>
      </dgm:t>
    </dgm:pt>
    <dgm:pt modelId="{96E587F7-6AA0-4C99-A5F5-B19FE1DCE2D3}">
      <dgm:prSet/>
      <dgm:spPr/>
      <dgm:t>
        <a:bodyPr/>
        <a:lstStyle/>
        <a:p>
          <a:pPr rtl="0"/>
          <a:r>
            <a:rPr lang="ru-RU" b="1" i="1" smtClean="0"/>
            <a:t>Использование художественной природоведческой литературы. </a:t>
          </a:r>
          <a:r>
            <a:rPr lang="ru-RU" smtClean="0"/>
            <a:t>Художественная литература о природе глубоко воздействует на чувства детей. Знакомясь с их содержанием, дети переживают ход событий, мысленно действуют в воображаемой ситуации. Это помогает воспитывать этические представления: любовь и бережное отношение к природе.</a:t>
          </a:r>
          <a:endParaRPr lang="ru-RU"/>
        </a:p>
      </dgm:t>
    </dgm:pt>
    <dgm:pt modelId="{9FD66809-BB28-4FD5-8159-AC64C672D572}" type="parTrans" cxnId="{812A3DA9-F565-4793-B163-540984A323A3}">
      <dgm:prSet/>
      <dgm:spPr/>
      <dgm:t>
        <a:bodyPr/>
        <a:lstStyle/>
        <a:p>
          <a:endParaRPr lang="ru-RU"/>
        </a:p>
      </dgm:t>
    </dgm:pt>
    <dgm:pt modelId="{4F22ACFB-8897-4B1B-AAB3-5FA02E154D9D}" type="sibTrans" cxnId="{812A3DA9-F565-4793-B163-540984A323A3}">
      <dgm:prSet/>
      <dgm:spPr/>
      <dgm:t>
        <a:bodyPr/>
        <a:lstStyle/>
        <a:p>
          <a:endParaRPr lang="ru-RU"/>
        </a:p>
      </dgm:t>
    </dgm:pt>
    <dgm:pt modelId="{FD2F692A-B3F0-4376-B7E8-CF6B198C7A46}">
      <dgm:prSet/>
      <dgm:spPr/>
      <dgm:t>
        <a:bodyPr/>
        <a:lstStyle/>
        <a:p>
          <a:pPr rtl="0"/>
          <a:r>
            <a:rPr lang="ru-RU" b="1" i="1" dirty="0" smtClean="0"/>
            <a:t>Беседа как метод ознакомления детей с природой</a:t>
          </a:r>
          <a:r>
            <a:rPr lang="ru-RU" dirty="0" smtClean="0"/>
            <a:t>. Беседа используется воспитателями с разными дидактическими целями: для возбуждения интереса к предстоящей деятельности (перед наблюдением, экскурсией); для уточнения, углубления, обобщения и систематизации знаний детей о природе, формирования отношения к природе.</a:t>
          </a:r>
          <a:endParaRPr lang="ru-RU" dirty="0"/>
        </a:p>
      </dgm:t>
    </dgm:pt>
    <dgm:pt modelId="{C6B5CCA3-EA97-454D-B0AE-4FD3F94C4E7D}" type="parTrans" cxnId="{C72807DE-F48E-407C-A79D-56D14D8EF51E}">
      <dgm:prSet/>
      <dgm:spPr/>
      <dgm:t>
        <a:bodyPr/>
        <a:lstStyle/>
        <a:p>
          <a:endParaRPr lang="ru-RU"/>
        </a:p>
      </dgm:t>
    </dgm:pt>
    <dgm:pt modelId="{AE6AC291-71E2-4BA4-B9E1-27EC55B708DE}" type="sibTrans" cxnId="{C72807DE-F48E-407C-A79D-56D14D8EF51E}">
      <dgm:prSet/>
      <dgm:spPr/>
      <dgm:t>
        <a:bodyPr/>
        <a:lstStyle/>
        <a:p>
          <a:endParaRPr lang="ru-RU"/>
        </a:p>
      </dgm:t>
    </dgm:pt>
    <dgm:pt modelId="{D737ECB2-7F84-466B-BFD7-1A9C2BEBF08F}" type="pres">
      <dgm:prSet presAssocID="{4E27F478-D806-4A23-87F9-058B51E4D230}" presName="linear" presStyleCnt="0">
        <dgm:presLayoutVars>
          <dgm:animLvl val="lvl"/>
          <dgm:resizeHandles val="exact"/>
        </dgm:presLayoutVars>
      </dgm:prSet>
      <dgm:spPr/>
    </dgm:pt>
    <dgm:pt modelId="{0598D58C-E197-4E40-9154-49B6B1D1BB9F}" type="pres">
      <dgm:prSet presAssocID="{CB3356FF-D6F3-4B48-836C-14B1D000C7B6}" presName="parentText" presStyleLbl="node1" presStyleIdx="0" presStyleCnt="3">
        <dgm:presLayoutVars>
          <dgm:chMax val="0"/>
          <dgm:bulletEnabled val="1"/>
        </dgm:presLayoutVars>
      </dgm:prSet>
      <dgm:spPr/>
    </dgm:pt>
    <dgm:pt modelId="{9FC0933C-17C4-48C8-A2C1-7F7CAFDABC80}" type="pres">
      <dgm:prSet presAssocID="{3F840C7E-A22C-4B85-93F0-28BD5B9DAA64}" presName="spacer" presStyleCnt="0"/>
      <dgm:spPr/>
    </dgm:pt>
    <dgm:pt modelId="{B5B1EC61-5512-4608-808E-ED15D6970426}" type="pres">
      <dgm:prSet presAssocID="{96E587F7-6AA0-4C99-A5F5-B19FE1DCE2D3}" presName="parentText" presStyleLbl="node1" presStyleIdx="1" presStyleCnt="3">
        <dgm:presLayoutVars>
          <dgm:chMax val="0"/>
          <dgm:bulletEnabled val="1"/>
        </dgm:presLayoutVars>
      </dgm:prSet>
      <dgm:spPr/>
    </dgm:pt>
    <dgm:pt modelId="{DAD273E0-AF27-469F-ADB0-7C056CD8BB68}" type="pres">
      <dgm:prSet presAssocID="{4F22ACFB-8897-4B1B-AAB3-5FA02E154D9D}" presName="spacer" presStyleCnt="0"/>
      <dgm:spPr/>
    </dgm:pt>
    <dgm:pt modelId="{6FD61386-73C1-4837-8314-AC1D71F90F9C}" type="pres">
      <dgm:prSet presAssocID="{FD2F692A-B3F0-4376-B7E8-CF6B198C7A46}" presName="parentText" presStyleLbl="node1" presStyleIdx="2" presStyleCnt="3">
        <dgm:presLayoutVars>
          <dgm:chMax val="0"/>
          <dgm:bulletEnabled val="1"/>
        </dgm:presLayoutVars>
      </dgm:prSet>
      <dgm:spPr/>
    </dgm:pt>
  </dgm:ptLst>
  <dgm:cxnLst>
    <dgm:cxn modelId="{0C589F25-80A8-4E02-9151-F1A1BB426307}" type="presOf" srcId="{96E587F7-6AA0-4C99-A5F5-B19FE1DCE2D3}" destId="{B5B1EC61-5512-4608-808E-ED15D6970426}" srcOrd="0" destOrd="0" presId="urn:microsoft.com/office/officeart/2005/8/layout/vList2"/>
    <dgm:cxn modelId="{5A68A123-6496-49C9-BEE4-5C9E226BDC46}" srcId="{4E27F478-D806-4A23-87F9-058B51E4D230}" destId="{CB3356FF-D6F3-4B48-836C-14B1D000C7B6}" srcOrd="0" destOrd="0" parTransId="{14C20C0D-DA43-4798-9A98-8382470A1DC3}" sibTransId="{3F840C7E-A22C-4B85-93F0-28BD5B9DAA64}"/>
    <dgm:cxn modelId="{C72807DE-F48E-407C-A79D-56D14D8EF51E}" srcId="{4E27F478-D806-4A23-87F9-058B51E4D230}" destId="{FD2F692A-B3F0-4376-B7E8-CF6B198C7A46}" srcOrd="2" destOrd="0" parTransId="{C6B5CCA3-EA97-454D-B0AE-4FD3F94C4E7D}" sibTransId="{AE6AC291-71E2-4BA4-B9E1-27EC55B708DE}"/>
    <dgm:cxn modelId="{C8597208-12F3-44ED-8F67-D0C38CB19F41}" type="presOf" srcId="{CB3356FF-D6F3-4B48-836C-14B1D000C7B6}" destId="{0598D58C-E197-4E40-9154-49B6B1D1BB9F}" srcOrd="0" destOrd="0" presId="urn:microsoft.com/office/officeart/2005/8/layout/vList2"/>
    <dgm:cxn modelId="{812A3DA9-F565-4793-B163-540984A323A3}" srcId="{4E27F478-D806-4A23-87F9-058B51E4D230}" destId="{96E587F7-6AA0-4C99-A5F5-B19FE1DCE2D3}" srcOrd="1" destOrd="0" parTransId="{9FD66809-BB28-4FD5-8159-AC64C672D572}" sibTransId="{4F22ACFB-8897-4B1B-AAB3-5FA02E154D9D}"/>
    <dgm:cxn modelId="{8FCB3B92-A0CB-4F4C-8FBC-7642D8B31986}" type="presOf" srcId="{4E27F478-D806-4A23-87F9-058B51E4D230}" destId="{D737ECB2-7F84-466B-BFD7-1A9C2BEBF08F}" srcOrd="0" destOrd="0" presId="urn:microsoft.com/office/officeart/2005/8/layout/vList2"/>
    <dgm:cxn modelId="{10BE1309-6A66-409D-8F95-1192E5B7C0CE}" type="presOf" srcId="{FD2F692A-B3F0-4376-B7E8-CF6B198C7A46}" destId="{6FD61386-73C1-4837-8314-AC1D71F90F9C}" srcOrd="0" destOrd="0" presId="urn:microsoft.com/office/officeart/2005/8/layout/vList2"/>
    <dgm:cxn modelId="{0547F195-97C0-4A81-8A1D-254DD29DA741}" type="presParOf" srcId="{D737ECB2-7F84-466B-BFD7-1A9C2BEBF08F}" destId="{0598D58C-E197-4E40-9154-49B6B1D1BB9F}" srcOrd="0" destOrd="0" presId="urn:microsoft.com/office/officeart/2005/8/layout/vList2"/>
    <dgm:cxn modelId="{3FE187F3-6267-471F-893F-C42A6263E811}" type="presParOf" srcId="{D737ECB2-7F84-466B-BFD7-1A9C2BEBF08F}" destId="{9FC0933C-17C4-48C8-A2C1-7F7CAFDABC80}" srcOrd="1" destOrd="0" presId="urn:microsoft.com/office/officeart/2005/8/layout/vList2"/>
    <dgm:cxn modelId="{D1874BFA-1B48-4FCF-9AE2-549118E1FFFC}" type="presParOf" srcId="{D737ECB2-7F84-466B-BFD7-1A9C2BEBF08F}" destId="{B5B1EC61-5512-4608-808E-ED15D6970426}" srcOrd="2" destOrd="0" presId="urn:microsoft.com/office/officeart/2005/8/layout/vList2"/>
    <dgm:cxn modelId="{6A2BE9E4-3B63-449D-9642-99548B062CA5}" type="presParOf" srcId="{D737ECB2-7F84-466B-BFD7-1A9C2BEBF08F}" destId="{DAD273E0-AF27-469F-ADB0-7C056CD8BB68}" srcOrd="3" destOrd="0" presId="urn:microsoft.com/office/officeart/2005/8/layout/vList2"/>
    <dgm:cxn modelId="{BA3C1C6F-60ED-464F-BB5E-DAEA4FB2112E}" type="presParOf" srcId="{D737ECB2-7F84-466B-BFD7-1A9C2BEBF08F}" destId="{6FD61386-73C1-4837-8314-AC1D71F90F9C}" srcOrd="4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9B216C82-20A2-405C-B544-86FFC5E18196}" type="doc">
      <dgm:prSet loTypeId="urn:microsoft.com/office/officeart/2005/8/layout/vList2" loCatId="list" qsTypeId="urn:microsoft.com/office/officeart/2005/8/quickstyle/simple1" qsCatId="simple" csTypeId="urn:microsoft.com/office/officeart/2005/8/colors/accent6_2" csCatId="accent6"/>
      <dgm:spPr/>
      <dgm:t>
        <a:bodyPr/>
        <a:lstStyle/>
        <a:p>
          <a:endParaRPr lang="ru-RU"/>
        </a:p>
      </dgm:t>
    </dgm:pt>
    <dgm:pt modelId="{404D79A6-B5CD-42F7-ABD8-6C297BC8B602}">
      <dgm:prSet/>
      <dgm:spPr/>
      <dgm:t>
        <a:bodyPr/>
        <a:lstStyle/>
        <a:p>
          <a:pPr rtl="0"/>
          <a:r>
            <a:rPr lang="ru-RU" b="1" i="1" smtClean="0"/>
            <a:t>Организованная образовательная деятельность (занятия)</a:t>
          </a:r>
          <a:endParaRPr lang="ru-RU"/>
        </a:p>
      </dgm:t>
    </dgm:pt>
    <dgm:pt modelId="{F14C42A2-936A-44C8-8C81-9A5AE52B5232}" type="parTrans" cxnId="{8308FDCC-56A6-4894-8176-868D06A04EF9}">
      <dgm:prSet/>
      <dgm:spPr/>
      <dgm:t>
        <a:bodyPr/>
        <a:lstStyle/>
        <a:p>
          <a:endParaRPr lang="ru-RU"/>
        </a:p>
      </dgm:t>
    </dgm:pt>
    <dgm:pt modelId="{14E42792-1FFC-4231-B102-4202905E664E}" type="sibTrans" cxnId="{8308FDCC-56A6-4894-8176-868D06A04EF9}">
      <dgm:prSet/>
      <dgm:spPr/>
      <dgm:t>
        <a:bodyPr/>
        <a:lstStyle/>
        <a:p>
          <a:endParaRPr lang="ru-RU"/>
        </a:p>
      </dgm:t>
    </dgm:pt>
    <dgm:pt modelId="{7A88BF93-529D-4D85-B69E-4B7DA6F74981}">
      <dgm:prSet/>
      <dgm:spPr/>
      <dgm:t>
        <a:bodyPr/>
        <a:lstStyle/>
        <a:p>
          <a:pPr rtl="0"/>
          <a:r>
            <a:rPr lang="ru-RU" b="1" i="1" dirty="0" smtClean="0"/>
            <a:t>Экскурсии</a:t>
          </a:r>
          <a:endParaRPr lang="ru-RU" dirty="0"/>
        </a:p>
      </dgm:t>
    </dgm:pt>
    <dgm:pt modelId="{F6BFF76D-A999-47D7-AB35-C42EE1E368E2}" type="parTrans" cxnId="{0484D450-E1BA-424C-ADD5-4C19E376F4E6}">
      <dgm:prSet/>
      <dgm:spPr/>
      <dgm:t>
        <a:bodyPr/>
        <a:lstStyle/>
        <a:p>
          <a:endParaRPr lang="ru-RU"/>
        </a:p>
      </dgm:t>
    </dgm:pt>
    <dgm:pt modelId="{62E2C081-75FE-4A43-86F1-AD931BA0A7D5}" type="sibTrans" cxnId="{0484D450-E1BA-424C-ADD5-4C19E376F4E6}">
      <dgm:prSet/>
      <dgm:spPr/>
      <dgm:t>
        <a:bodyPr/>
        <a:lstStyle/>
        <a:p>
          <a:endParaRPr lang="ru-RU"/>
        </a:p>
      </dgm:t>
    </dgm:pt>
    <dgm:pt modelId="{60EC605B-2E5D-4DA8-8FBF-8BF226149354}">
      <dgm:prSet/>
      <dgm:spPr/>
      <dgm:t>
        <a:bodyPr/>
        <a:lstStyle/>
        <a:p>
          <a:pPr rtl="0"/>
          <a:r>
            <a:rPr lang="ru-RU" b="1" i="1" smtClean="0"/>
            <a:t>Экологические праздники и досуги</a:t>
          </a:r>
          <a:endParaRPr lang="ru-RU"/>
        </a:p>
      </dgm:t>
    </dgm:pt>
    <dgm:pt modelId="{73C03861-5569-44E5-B902-8F1A082EE7AF}" type="parTrans" cxnId="{2807A2D5-234F-4AE7-83F6-7F3B1B3E1DF6}">
      <dgm:prSet/>
      <dgm:spPr/>
      <dgm:t>
        <a:bodyPr/>
        <a:lstStyle/>
        <a:p>
          <a:endParaRPr lang="ru-RU"/>
        </a:p>
      </dgm:t>
    </dgm:pt>
    <dgm:pt modelId="{DCD87CC4-9817-4CA0-8358-8EAC85BE1518}" type="sibTrans" cxnId="{2807A2D5-234F-4AE7-83F6-7F3B1B3E1DF6}">
      <dgm:prSet/>
      <dgm:spPr/>
      <dgm:t>
        <a:bodyPr/>
        <a:lstStyle/>
        <a:p>
          <a:endParaRPr lang="ru-RU"/>
        </a:p>
      </dgm:t>
    </dgm:pt>
    <dgm:pt modelId="{AC88E569-0380-44A8-9830-6A9447A3CA46}">
      <dgm:prSet/>
      <dgm:spPr/>
      <dgm:t>
        <a:bodyPr/>
        <a:lstStyle/>
        <a:p>
          <a:pPr rtl="0"/>
          <a:r>
            <a:rPr lang="ru-RU" b="1" i="1" smtClean="0"/>
            <a:t>Экологические акции</a:t>
          </a:r>
          <a:endParaRPr lang="ru-RU"/>
        </a:p>
      </dgm:t>
    </dgm:pt>
    <dgm:pt modelId="{01D55E6F-8AA3-4E23-A305-4A64A8E75FDC}" type="parTrans" cxnId="{A38FCE24-B7F5-4307-B820-A0DCD174DE7F}">
      <dgm:prSet/>
      <dgm:spPr/>
      <dgm:t>
        <a:bodyPr/>
        <a:lstStyle/>
        <a:p>
          <a:endParaRPr lang="ru-RU"/>
        </a:p>
      </dgm:t>
    </dgm:pt>
    <dgm:pt modelId="{C05926A1-54DB-494A-B605-1637A8409FD2}" type="sibTrans" cxnId="{A38FCE24-B7F5-4307-B820-A0DCD174DE7F}">
      <dgm:prSet/>
      <dgm:spPr/>
      <dgm:t>
        <a:bodyPr/>
        <a:lstStyle/>
        <a:p>
          <a:endParaRPr lang="ru-RU"/>
        </a:p>
      </dgm:t>
    </dgm:pt>
    <dgm:pt modelId="{E808C6BC-F08F-4082-9B85-220174863E9C}">
      <dgm:prSet/>
      <dgm:spPr/>
      <dgm:t>
        <a:bodyPr/>
        <a:lstStyle/>
        <a:p>
          <a:pPr rtl="0"/>
          <a:r>
            <a:rPr lang="ru-RU" b="1" i="1" smtClean="0"/>
            <a:t>Ознакомление детей с природой в повседневной жизни</a:t>
          </a:r>
          <a:endParaRPr lang="ru-RU"/>
        </a:p>
      </dgm:t>
    </dgm:pt>
    <dgm:pt modelId="{74ACF4D4-9319-4B08-955A-4A6628EEBEEF}" type="parTrans" cxnId="{15931CF8-B57B-4D21-8A36-46D88A2ABCC6}">
      <dgm:prSet/>
      <dgm:spPr/>
      <dgm:t>
        <a:bodyPr/>
        <a:lstStyle/>
        <a:p>
          <a:endParaRPr lang="ru-RU"/>
        </a:p>
      </dgm:t>
    </dgm:pt>
    <dgm:pt modelId="{12BF3E40-85DE-45C2-AF9F-BFEEE28068E3}" type="sibTrans" cxnId="{15931CF8-B57B-4D21-8A36-46D88A2ABCC6}">
      <dgm:prSet/>
      <dgm:spPr/>
      <dgm:t>
        <a:bodyPr/>
        <a:lstStyle/>
        <a:p>
          <a:endParaRPr lang="ru-RU"/>
        </a:p>
      </dgm:t>
    </dgm:pt>
    <dgm:pt modelId="{DEEC4AC2-71DF-4863-9CBD-16DFBC2D8C27}">
      <dgm:prSet/>
      <dgm:spPr/>
      <dgm:t>
        <a:bodyPr/>
        <a:lstStyle/>
        <a:p>
          <a:pPr rtl="0"/>
          <a:r>
            <a:rPr lang="ru-RU" b="1" i="1" smtClean="0"/>
            <a:t>Труд детей в природе</a:t>
          </a:r>
          <a:endParaRPr lang="ru-RU"/>
        </a:p>
      </dgm:t>
    </dgm:pt>
    <dgm:pt modelId="{897BC98F-FCD1-4F8D-BFB6-E062974AF7F5}" type="parTrans" cxnId="{8011ECCC-59A4-4DB4-BB0C-6079B85F0692}">
      <dgm:prSet/>
      <dgm:spPr/>
      <dgm:t>
        <a:bodyPr/>
        <a:lstStyle/>
        <a:p>
          <a:endParaRPr lang="ru-RU"/>
        </a:p>
      </dgm:t>
    </dgm:pt>
    <dgm:pt modelId="{A248F744-F816-4C6A-B08C-844F5C7E33C0}" type="sibTrans" cxnId="{8011ECCC-59A4-4DB4-BB0C-6079B85F0692}">
      <dgm:prSet/>
      <dgm:spPr/>
      <dgm:t>
        <a:bodyPr/>
        <a:lstStyle/>
        <a:p>
          <a:endParaRPr lang="ru-RU"/>
        </a:p>
      </dgm:t>
    </dgm:pt>
    <dgm:pt modelId="{4C216B27-13CC-4593-A5CD-A2DD1156E49D}" type="pres">
      <dgm:prSet presAssocID="{9B216C82-20A2-405C-B544-86FFC5E18196}" presName="linear" presStyleCnt="0">
        <dgm:presLayoutVars>
          <dgm:animLvl val="lvl"/>
          <dgm:resizeHandles val="exact"/>
        </dgm:presLayoutVars>
      </dgm:prSet>
      <dgm:spPr/>
    </dgm:pt>
    <dgm:pt modelId="{E4E4426C-9A66-41F4-B6EA-07ED57C1BECC}" type="pres">
      <dgm:prSet presAssocID="{404D79A6-B5CD-42F7-ABD8-6C297BC8B602}" presName="parentText" presStyleLbl="node1" presStyleIdx="0" presStyleCnt="6">
        <dgm:presLayoutVars>
          <dgm:chMax val="0"/>
          <dgm:bulletEnabled val="1"/>
        </dgm:presLayoutVars>
      </dgm:prSet>
      <dgm:spPr/>
    </dgm:pt>
    <dgm:pt modelId="{CB1129CB-2ED5-43F8-B716-630AF89B5368}" type="pres">
      <dgm:prSet presAssocID="{14E42792-1FFC-4231-B102-4202905E664E}" presName="spacer" presStyleCnt="0"/>
      <dgm:spPr/>
    </dgm:pt>
    <dgm:pt modelId="{B1751124-24C1-4C2E-A1C6-67BE11E54C4B}" type="pres">
      <dgm:prSet presAssocID="{7A88BF93-529D-4D85-B69E-4B7DA6F74981}" presName="parentText" presStyleLbl="node1" presStyleIdx="1" presStyleCnt="6">
        <dgm:presLayoutVars>
          <dgm:chMax val="0"/>
          <dgm:bulletEnabled val="1"/>
        </dgm:presLayoutVars>
      </dgm:prSet>
      <dgm:spPr/>
    </dgm:pt>
    <dgm:pt modelId="{56D99309-8AE2-4261-9E45-D6E8E952ACDC}" type="pres">
      <dgm:prSet presAssocID="{62E2C081-75FE-4A43-86F1-AD931BA0A7D5}" presName="spacer" presStyleCnt="0"/>
      <dgm:spPr/>
    </dgm:pt>
    <dgm:pt modelId="{CF8552A5-CEBB-4FF9-A187-A4B0F8ABF911}" type="pres">
      <dgm:prSet presAssocID="{60EC605B-2E5D-4DA8-8FBF-8BF226149354}" presName="parentText" presStyleLbl="node1" presStyleIdx="2" presStyleCnt="6">
        <dgm:presLayoutVars>
          <dgm:chMax val="0"/>
          <dgm:bulletEnabled val="1"/>
        </dgm:presLayoutVars>
      </dgm:prSet>
      <dgm:spPr/>
    </dgm:pt>
    <dgm:pt modelId="{D1180694-BB86-4CC7-83BD-45860B4F14C7}" type="pres">
      <dgm:prSet presAssocID="{DCD87CC4-9817-4CA0-8358-8EAC85BE1518}" presName="spacer" presStyleCnt="0"/>
      <dgm:spPr/>
    </dgm:pt>
    <dgm:pt modelId="{5D6972ED-A320-4F8D-B2B2-53D3A4E6ABF5}" type="pres">
      <dgm:prSet presAssocID="{AC88E569-0380-44A8-9830-6A9447A3CA46}" presName="parentText" presStyleLbl="node1" presStyleIdx="3" presStyleCnt="6">
        <dgm:presLayoutVars>
          <dgm:chMax val="0"/>
          <dgm:bulletEnabled val="1"/>
        </dgm:presLayoutVars>
      </dgm:prSet>
      <dgm:spPr/>
    </dgm:pt>
    <dgm:pt modelId="{D8A54AB2-D876-484C-8A2E-6807B15645AB}" type="pres">
      <dgm:prSet presAssocID="{C05926A1-54DB-494A-B605-1637A8409FD2}" presName="spacer" presStyleCnt="0"/>
      <dgm:spPr/>
    </dgm:pt>
    <dgm:pt modelId="{06ED1861-764B-4036-B07C-03AAFE971B6D}" type="pres">
      <dgm:prSet presAssocID="{E808C6BC-F08F-4082-9B85-220174863E9C}" presName="parentText" presStyleLbl="node1" presStyleIdx="4" presStyleCnt="6">
        <dgm:presLayoutVars>
          <dgm:chMax val="0"/>
          <dgm:bulletEnabled val="1"/>
        </dgm:presLayoutVars>
      </dgm:prSet>
      <dgm:spPr/>
    </dgm:pt>
    <dgm:pt modelId="{AAEA26B3-D88E-4F5E-B080-0F413A3B2BB7}" type="pres">
      <dgm:prSet presAssocID="{12BF3E40-85DE-45C2-AF9F-BFEEE28068E3}" presName="spacer" presStyleCnt="0"/>
      <dgm:spPr/>
    </dgm:pt>
    <dgm:pt modelId="{10E3B52E-11FA-4F39-A17C-E7D1F3EA5BF4}" type="pres">
      <dgm:prSet presAssocID="{DEEC4AC2-71DF-4863-9CBD-16DFBC2D8C27}" presName="parentText" presStyleLbl="node1" presStyleIdx="5" presStyleCnt="6">
        <dgm:presLayoutVars>
          <dgm:chMax val="0"/>
          <dgm:bulletEnabled val="1"/>
        </dgm:presLayoutVars>
      </dgm:prSet>
      <dgm:spPr/>
    </dgm:pt>
  </dgm:ptLst>
  <dgm:cxnLst>
    <dgm:cxn modelId="{A38FCE24-B7F5-4307-B820-A0DCD174DE7F}" srcId="{9B216C82-20A2-405C-B544-86FFC5E18196}" destId="{AC88E569-0380-44A8-9830-6A9447A3CA46}" srcOrd="3" destOrd="0" parTransId="{01D55E6F-8AA3-4E23-A305-4A64A8E75FDC}" sibTransId="{C05926A1-54DB-494A-B605-1637A8409FD2}"/>
    <dgm:cxn modelId="{15931CF8-B57B-4D21-8A36-46D88A2ABCC6}" srcId="{9B216C82-20A2-405C-B544-86FFC5E18196}" destId="{E808C6BC-F08F-4082-9B85-220174863E9C}" srcOrd="4" destOrd="0" parTransId="{74ACF4D4-9319-4B08-955A-4A6628EEBEEF}" sibTransId="{12BF3E40-85DE-45C2-AF9F-BFEEE28068E3}"/>
    <dgm:cxn modelId="{8308FDCC-56A6-4894-8176-868D06A04EF9}" srcId="{9B216C82-20A2-405C-B544-86FFC5E18196}" destId="{404D79A6-B5CD-42F7-ABD8-6C297BC8B602}" srcOrd="0" destOrd="0" parTransId="{F14C42A2-936A-44C8-8C81-9A5AE52B5232}" sibTransId="{14E42792-1FFC-4231-B102-4202905E664E}"/>
    <dgm:cxn modelId="{BB7AFF74-14AC-42C2-BA1E-EB2CF411204E}" type="presOf" srcId="{E808C6BC-F08F-4082-9B85-220174863E9C}" destId="{06ED1861-764B-4036-B07C-03AAFE971B6D}" srcOrd="0" destOrd="0" presId="urn:microsoft.com/office/officeart/2005/8/layout/vList2"/>
    <dgm:cxn modelId="{B841DC24-7216-4C36-9C28-02B2F0864260}" type="presOf" srcId="{DEEC4AC2-71DF-4863-9CBD-16DFBC2D8C27}" destId="{10E3B52E-11FA-4F39-A17C-E7D1F3EA5BF4}" srcOrd="0" destOrd="0" presId="urn:microsoft.com/office/officeart/2005/8/layout/vList2"/>
    <dgm:cxn modelId="{8011ECCC-59A4-4DB4-BB0C-6079B85F0692}" srcId="{9B216C82-20A2-405C-B544-86FFC5E18196}" destId="{DEEC4AC2-71DF-4863-9CBD-16DFBC2D8C27}" srcOrd="5" destOrd="0" parTransId="{897BC98F-FCD1-4F8D-BFB6-E062974AF7F5}" sibTransId="{A248F744-F816-4C6A-B08C-844F5C7E33C0}"/>
    <dgm:cxn modelId="{0484D450-E1BA-424C-ADD5-4C19E376F4E6}" srcId="{9B216C82-20A2-405C-B544-86FFC5E18196}" destId="{7A88BF93-529D-4D85-B69E-4B7DA6F74981}" srcOrd="1" destOrd="0" parTransId="{F6BFF76D-A999-47D7-AB35-C42EE1E368E2}" sibTransId="{62E2C081-75FE-4A43-86F1-AD931BA0A7D5}"/>
    <dgm:cxn modelId="{2807A2D5-234F-4AE7-83F6-7F3B1B3E1DF6}" srcId="{9B216C82-20A2-405C-B544-86FFC5E18196}" destId="{60EC605B-2E5D-4DA8-8FBF-8BF226149354}" srcOrd="2" destOrd="0" parTransId="{73C03861-5569-44E5-B902-8F1A082EE7AF}" sibTransId="{DCD87CC4-9817-4CA0-8358-8EAC85BE1518}"/>
    <dgm:cxn modelId="{F2281323-8C6C-4375-A6F6-69F7C07C6BCB}" type="presOf" srcId="{7A88BF93-529D-4D85-B69E-4B7DA6F74981}" destId="{B1751124-24C1-4C2E-A1C6-67BE11E54C4B}" srcOrd="0" destOrd="0" presId="urn:microsoft.com/office/officeart/2005/8/layout/vList2"/>
    <dgm:cxn modelId="{F42CDDE4-1134-422F-9735-93A0FEF25E42}" type="presOf" srcId="{404D79A6-B5CD-42F7-ABD8-6C297BC8B602}" destId="{E4E4426C-9A66-41F4-B6EA-07ED57C1BECC}" srcOrd="0" destOrd="0" presId="urn:microsoft.com/office/officeart/2005/8/layout/vList2"/>
    <dgm:cxn modelId="{21BBA915-148E-4CF7-995A-3D7C1521F1B7}" type="presOf" srcId="{AC88E569-0380-44A8-9830-6A9447A3CA46}" destId="{5D6972ED-A320-4F8D-B2B2-53D3A4E6ABF5}" srcOrd="0" destOrd="0" presId="urn:microsoft.com/office/officeart/2005/8/layout/vList2"/>
    <dgm:cxn modelId="{E4EAB82F-25B0-477B-89E8-37AB5273EA15}" type="presOf" srcId="{9B216C82-20A2-405C-B544-86FFC5E18196}" destId="{4C216B27-13CC-4593-A5CD-A2DD1156E49D}" srcOrd="0" destOrd="0" presId="urn:microsoft.com/office/officeart/2005/8/layout/vList2"/>
    <dgm:cxn modelId="{05FF7C27-2B4B-4FEE-ACFE-8FDE035AE4B6}" type="presOf" srcId="{60EC605B-2E5D-4DA8-8FBF-8BF226149354}" destId="{CF8552A5-CEBB-4FF9-A187-A4B0F8ABF911}" srcOrd="0" destOrd="0" presId="urn:microsoft.com/office/officeart/2005/8/layout/vList2"/>
    <dgm:cxn modelId="{B3FBD4CC-F994-42F4-A14D-1A333B6D88DD}" type="presParOf" srcId="{4C216B27-13CC-4593-A5CD-A2DD1156E49D}" destId="{E4E4426C-9A66-41F4-B6EA-07ED57C1BECC}" srcOrd="0" destOrd="0" presId="urn:microsoft.com/office/officeart/2005/8/layout/vList2"/>
    <dgm:cxn modelId="{027061DB-4EE3-4C7E-9C43-C8A743DF53DA}" type="presParOf" srcId="{4C216B27-13CC-4593-A5CD-A2DD1156E49D}" destId="{CB1129CB-2ED5-43F8-B716-630AF89B5368}" srcOrd="1" destOrd="0" presId="urn:microsoft.com/office/officeart/2005/8/layout/vList2"/>
    <dgm:cxn modelId="{653D8BD8-2641-4296-83DB-F0E215AB91D9}" type="presParOf" srcId="{4C216B27-13CC-4593-A5CD-A2DD1156E49D}" destId="{B1751124-24C1-4C2E-A1C6-67BE11E54C4B}" srcOrd="2" destOrd="0" presId="urn:microsoft.com/office/officeart/2005/8/layout/vList2"/>
    <dgm:cxn modelId="{ED0671B0-3928-4110-8F61-C754A7F4B4EE}" type="presParOf" srcId="{4C216B27-13CC-4593-A5CD-A2DD1156E49D}" destId="{56D99309-8AE2-4261-9E45-D6E8E952ACDC}" srcOrd="3" destOrd="0" presId="urn:microsoft.com/office/officeart/2005/8/layout/vList2"/>
    <dgm:cxn modelId="{FDB0DB2F-5B03-4D2C-8882-310CE0710EF3}" type="presParOf" srcId="{4C216B27-13CC-4593-A5CD-A2DD1156E49D}" destId="{CF8552A5-CEBB-4FF9-A187-A4B0F8ABF911}" srcOrd="4" destOrd="0" presId="urn:microsoft.com/office/officeart/2005/8/layout/vList2"/>
    <dgm:cxn modelId="{C1DFE617-A785-4355-BB43-77B97C98EA92}" type="presParOf" srcId="{4C216B27-13CC-4593-A5CD-A2DD1156E49D}" destId="{D1180694-BB86-4CC7-83BD-45860B4F14C7}" srcOrd="5" destOrd="0" presId="urn:microsoft.com/office/officeart/2005/8/layout/vList2"/>
    <dgm:cxn modelId="{5688C607-6FEF-4CCF-ADF9-BE9E2B46EF28}" type="presParOf" srcId="{4C216B27-13CC-4593-A5CD-A2DD1156E49D}" destId="{5D6972ED-A320-4F8D-B2B2-53D3A4E6ABF5}" srcOrd="6" destOrd="0" presId="urn:microsoft.com/office/officeart/2005/8/layout/vList2"/>
    <dgm:cxn modelId="{55EC4DEA-10F1-46DF-BAF4-5A1411595B5F}" type="presParOf" srcId="{4C216B27-13CC-4593-A5CD-A2DD1156E49D}" destId="{D8A54AB2-D876-484C-8A2E-6807B15645AB}" srcOrd="7" destOrd="0" presId="urn:microsoft.com/office/officeart/2005/8/layout/vList2"/>
    <dgm:cxn modelId="{7DBD3E47-3800-4A5B-8ABF-C99E45E8BB41}" type="presParOf" srcId="{4C216B27-13CC-4593-A5CD-A2DD1156E49D}" destId="{06ED1861-764B-4036-B07C-03AAFE971B6D}" srcOrd="8" destOrd="0" presId="urn:microsoft.com/office/officeart/2005/8/layout/vList2"/>
    <dgm:cxn modelId="{8A577B19-9FD7-4A85-AC07-24FBB5240E38}" type="presParOf" srcId="{4C216B27-13CC-4593-A5CD-A2DD1156E49D}" destId="{AAEA26B3-D88E-4F5E-B080-0F413A3B2BB7}" srcOrd="9" destOrd="0" presId="urn:microsoft.com/office/officeart/2005/8/layout/vList2"/>
    <dgm:cxn modelId="{EBB73986-EE6D-497B-863F-3F7D177594DB}" type="presParOf" srcId="{4C216B27-13CC-4593-A5CD-A2DD1156E49D}" destId="{10E3B52E-11FA-4F39-A17C-E7D1F3EA5BF4}" srcOrd="1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0EB003E-DF50-40ED-84B3-438CAEE8D10E}">
      <dsp:nvSpPr>
        <dsp:cNvPr id="0" name=""/>
        <dsp:cNvSpPr/>
      </dsp:nvSpPr>
      <dsp:spPr>
        <a:xfrm>
          <a:off x="5954784" y="1657578"/>
          <a:ext cx="5200071" cy="5200421"/>
        </a:xfrm>
        <a:prstGeom prst="ellipse">
          <a:avLst/>
        </a:prstGeom>
        <a:solidFill>
          <a:schemeClr val="accent6">
            <a:shade val="8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61175E4-7068-4656-9801-65B63B76AF8C}">
      <dsp:nvSpPr>
        <dsp:cNvPr id="0" name=""/>
        <dsp:cNvSpPr/>
      </dsp:nvSpPr>
      <dsp:spPr>
        <a:xfrm>
          <a:off x="9609102" y="105254"/>
          <a:ext cx="2532586" cy="2306227"/>
        </a:xfrm>
        <a:prstGeom prst="donut">
          <a:avLst>
            <a:gd name="adj" fmla="val 7460"/>
          </a:avLst>
        </a:prstGeom>
        <a:solidFill>
          <a:schemeClr val="accent6">
            <a:shade val="80000"/>
            <a:hueOff val="321280"/>
            <a:satOff val="-12909"/>
            <a:lumOff val="27628"/>
            <a:alphaOff val="0"/>
          </a:schemeClr>
        </a:solidFill>
        <a:ln w="12700" cap="flat" cmpd="sng" algn="ctr">
          <a:solidFill>
            <a:schemeClr val="accent6">
              <a:shade val="80000"/>
              <a:hueOff val="321280"/>
              <a:satOff val="-12909"/>
              <a:lumOff val="27628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1C230CB-6B4C-45E9-BCFF-8AB2B42F23DB}">
      <dsp:nvSpPr>
        <dsp:cNvPr id="0" name=""/>
        <dsp:cNvSpPr/>
      </dsp:nvSpPr>
      <dsp:spPr>
        <a:xfrm>
          <a:off x="6187237" y="1922808"/>
          <a:ext cx="4727625" cy="4706556"/>
        </a:xfrm>
        <a:prstGeom prst="ellipse">
          <a:avLst/>
        </a:prstGeom>
        <a:blipFill rotWithShape="1"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9000" r="-19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67FB2E1-BFDB-43DE-A36D-3FCE74586F51}">
      <dsp:nvSpPr>
        <dsp:cNvPr id="0" name=""/>
        <dsp:cNvSpPr/>
      </dsp:nvSpPr>
      <dsp:spPr>
        <a:xfrm>
          <a:off x="-13" y="398122"/>
          <a:ext cx="8138685" cy="154305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0800" tIns="50800" rIns="50800" bIns="5080" numCol="1" spcCol="1270" anchor="b" anchorCtr="0">
          <a:noAutofit/>
        </a:bodyPr>
        <a:lstStyle/>
        <a:p>
          <a:pPr lvl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000" b="1" kern="1200" cap="none" spc="0" dirty="0" smtClean="0">
              <a:ln w="12700" cmpd="sng">
                <a:solidFill>
                  <a:schemeClr val="accent6">
                    <a:lumMod val="50000"/>
                  </a:schemeClr>
                </a:solidFill>
                <a:prstDash val="solid"/>
              </a:ln>
              <a:solidFill>
                <a:schemeClr val="bg1"/>
              </a:solidFill>
              <a:effectLst/>
            </a:rPr>
            <a:t>«Методы и формы экологического воспитания дошкольников»</a:t>
          </a:r>
          <a:endParaRPr lang="ru-RU" sz="4000" b="1" kern="1200" cap="none" spc="0" dirty="0">
            <a:ln w="12700" cmpd="sng">
              <a:solidFill>
                <a:schemeClr val="accent6">
                  <a:lumMod val="50000"/>
                </a:schemeClr>
              </a:solidFill>
              <a:prstDash val="solid"/>
            </a:ln>
            <a:solidFill>
              <a:schemeClr val="bg1"/>
            </a:solidFill>
            <a:effectLst/>
          </a:endParaRPr>
        </a:p>
      </dsp:txBody>
      <dsp:txXfrm>
        <a:off x="-13" y="398122"/>
        <a:ext cx="8138685" cy="154305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5AFBAAF-CA4E-4C89-B66B-DAD9AB12B92A}">
      <dsp:nvSpPr>
        <dsp:cNvPr id="0" name=""/>
        <dsp:cNvSpPr/>
      </dsp:nvSpPr>
      <dsp:spPr>
        <a:xfrm>
          <a:off x="0" y="399893"/>
          <a:ext cx="10644499" cy="2082240"/>
        </a:xfrm>
        <a:prstGeom prst="round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9540" tIns="129540" rIns="129540" bIns="129540" numCol="1" spcCol="1270" anchor="ctr" anchorCtr="0">
          <a:noAutofit/>
        </a:bodyPr>
        <a:lstStyle/>
        <a:p>
          <a:pPr lvl="0" algn="l" defTabSz="1511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400" kern="1200" dirty="0" smtClean="0"/>
            <a:t>Наблюдение</a:t>
          </a:r>
        </a:p>
        <a:p>
          <a:pPr lvl="0" algn="l" defTabSz="1511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Наблюдение – это специально организованное воспитателем, целенаправленное, более или менее длительное и планомерное, активное восприятие детьми объектов и явлений природы. Целью наблюдения может быть усвоение разных знаний – установление свойств и качеств, структуры и внешнего строения предметов, причин изменения и развитие объектов (растений, животных), сезонных наблюдений.</a:t>
          </a:r>
          <a:endParaRPr lang="ru-RU" sz="1600" kern="1200" dirty="0"/>
        </a:p>
      </dsp:txBody>
      <dsp:txXfrm>
        <a:off x="101647" y="501540"/>
        <a:ext cx="10441205" cy="1878946"/>
      </dsp:txXfrm>
    </dsp:sp>
    <dsp:sp modelId="{35058B4A-5334-45EF-BB25-04F7FADC5370}">
      <dsp:nvSpPr>
        <dsp:cNvPr id="0" name=""/>
        <dsp:cNvSpPr/>
      </dsp:nvSpPr>
      <dsp:spPr>
        <a:xfrm>
          <a:off x="0" y="2669334"/>
          <a:ext cx="10644499" cy="2082240"/>
        </a:xfrm>
        <a:prstGeom prst="round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9540" tIns="129540" rIns="129540" bIns="129540" numCol="1" spcCol="1270" anchor="ctr" anchorCtr="0">
          <a:noAutofit/>
        </a:bodyPr>
        <a:lstStyle/>
        <a:p>
          <a:pPr lvl="0" algn="l" defTabSz="1511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400" i="1" kern="1200" dirty="0" smtClean="0"/>
            <a:t>Использование иллюстративно-наглядного материала в работе с детьми</a:t>
          </a:r>
          <a:r>
            <a:rPr lang="ru-RU" sz="3400" kern="1200" dirty="0" smtClean="0"/>
            <a:t>: </a:t>
          </a:r>
          <a:r>
            <a:rPr lang="ru-RU" sz="2400" kern="1200" dirty="0" smtClean="0"/>
            <a:t>дидактические картины, репродукции с художественных картин, фотографии, диафильмы, кинофильмы, презентации.</a:t>
          </a:r>
          <a:endParaRPr lang="ru-RU" sz="2400" kern="1200" dirty="0"/>
        </a:p>
      </dsp:txBody>
      <dsp:txXfrm>
        <a:off x="101647" y="2770981"/>
        <a:ext cx="10441205" cy="1878946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FCE315B-716E-4E5C-AB1F-34690D7EB4FF}">
      <dsp:nvSpPr>
        <dsp:cNvPr id="0" name=""/>
        <dsp:cNvSpPr/>
      </dsp:nvSpPr>
      <dsp:spPr>
        <a:xfrm>
          <a:off x="0" y="168554"/>
          <a:ext cx="10892327" cy="1424085"/>
        </a:xfrm>
        <a:prstGeom prst="round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/>
            <a:t>Моделирование</a:t>
          </a:r>
          <a:r>
            <a:rPr lang="ru-RU" sz="2400" kern="1200" dirty="0" smtClean="0"/>
            <a:t>. </a:t>
          </a:r>
          <a:r>
            <a:rPr lang="ru-RU" sz="1900" kern="1200" dirty="0" smtClean="0"/>
            <a:t>Цель моделирования – обеспечить успешное усвоение детьми знаний об особенностях объектов природы, их структуре, связях и отношениях, существующих между ними. Оно основано на принципе замещения реальных объектов предметами, схематическими изображениями, знаками.</a:t>
          </a:r>
          <a:endParaRPr lang="ru-RU" sz="1900" kern="1200" dirty="0"/>
        </a:p>
      </dsp:txBody>
      <dsp:txXfrm>
        <a:off x="69518" y="238072"/>
        <a:ext cx="10753291" cy="1285049"/>
      </dsp:txXfrm>
    </dsp:sp>
    <dsp:sp modelId="{374F7F41-8250-4748-842D-6EB97DAB3BD7}">
      <dsp:nvSpPr>
        <dsp:cNvPr id="0" name=""/>
        <dsp:cNvSpPr/>
      </dsp:nvSpPr>
      <dsp:spPr>
        <a:xfrm>
          <a:off x="0" y="1776959"/>
          <a:ext cx="10892327" cy="1511639"/>
        </a:xfrm>
        <a:prstGeom prst="round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/>
            <a:t>Несложные опыты и эксперименты</a:t>
          </a:r>
          <a:r>
            <a:rPr lang="ru-RU" sz="2200" kern="1200" dirty="0" smtClean="0"/>
            <a:t>. </a:t>
          </a:r>
          <a:r>
            <a:rPr lang="ru-RU" sz="2000" kern="1200" dirty="0" smtClean="0"/>
            <a:t>Опыты способствуют формированию у детей познавательного интереса к природе, развивают наблюдательность, мыслительную деятельность. В каждом опыте раскрывается причина наблюдаемого явления, дети подводятся к суждениям, умозаключениям. </a:t>
          </a:r>
          <a:endParaRPr lang="ru-RU" sz="2000" kern="1200" dirty="0"/>
        </a:p>
      </dsp:txBody>
      <dsp:txXfrm>
        <a:off x="73792" y="1850751"/>
        <a:ext cx="10744743" cy="1364055"/>
      </dsp:txXfrm>
    </dsp:sp>
    <dsp:sp modelId="{2B367943-4F61-459F-B10B-B8FA72C6C476}">
      <dsp:nvSpPr>
        <dsp:cNvPr id="0" name=""/>
        <dsp:cNvSpPr/>
      </dsp:nvSpPr>
      <dsp:spPr>
        <a:xfrm>
          <a:off x="0" y="3472919"/>
          <a:ext cx="10892327" cy="1511639"/>
        </a:xfrm>
        <a:prstGeom prst="round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/>
            <a:t>Ознакомление детей с природой в играх: </a:t>
          </a:r>
          <a:r>
            <a:rPr lang="ru-RU" sz="1800" i="1" kern="1200" dirty="0" smtClean="0"/>
            <a:t>дидактические игры, настольно-печатные игры, словесные игры</a:t>
          </a:r>
          <a:r>
            <a:rPr lang="ru-RU" sz="1800" kern="1200" dirty="0" smtClean="0"/>
            <a:t>, п</a:t>
          </a:r>
          <a:r>
            <a:rPr lang="ru-RU" sz="1800" i="1" kern="1200" dirty="0" smtClean="0"/>
            <a:t>одвижные игры природоведческого характера, экспериментальные игры</a:t>
          </a:r>
          <a:endParaRPr lang="ru-RU" sz="1800" kern="1200" dirty="0"/>
        </a:p>
      </dsp:txBody>
      <dsp:txXfrm>
        <a:off x="73792" y="3546711"/>
        <a:ext cx="10744743" cy="1364055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598D58C-E197-4E40-9154-49B6B1D1BB9F}">
      <dsp:nvSpPr>
        <dsp:cNvPr id="0" name=""/>
        <dsp:cNvSpPr/>
      </dsp:nvSpPr>
      <dsp:spPr>
        <a:xfrm>
          <a:off x="0" y="4390"/>
          <a:ext cx="10515600" cy="1409118"/>
        </a:xfrm>
        <a:prstGeom prst="round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i="1" kern="1200" dirty="0" smtClean="0"/>
            <a:t>Рассказ воспитателя о предметах и явлениях природы. </a:t>
          </a:r>
          <a:r>
            <a:rPr lang="ru-RU" sz="2000" kern="1200" dirty="0" smtClean="0"/>
            <a:t>Рассказ – вид творческой художественной деятельности воспитателя, требующий от него определенных знаний о природе, наблюдательности, умения сопоставить явления природы, размышлять над ними.</a:t>
          </a:r>
          <a:endParaRPr lang="ru-RU" sz="2000" kern="1200" dirty="0"/>
        </a:p>
      </dsp:txBody>
      <dsp:txXfrm>
        <a:off x="68787" y="73177"/>
        <a:ext cx="10378026" cy="1271544"/>
      </dsp:txXfrm>
    </dsp:sp>
    <dsp:sp modelId="{B5B1EC61-5512-4608-808E-ED15D6970426}">
      <dsp:nvSpPr>
        <dsp:cNvPr id="0" name=""/>
        <dsp:cNvSpPr/>
      </dsp:nvSpPr>
      <dsp:spPr>
        <a:xfrm>
          <a:off x="0" y="1471109"/>
          <a:ext cx="10515600" cy="1409118"/>
        </a:xfrm>
        <a:prstGeom prst="round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i="1" kern="1200" smtClean="0"/>
            <a:t>Использование художественной природоведческой литературы. </a:t>
          </a:r>
          <a:r>
            <a:rPr lang="ru-RU" sz="2000" kern="1200" smtClean="0"/>
            <a:t>Художественная литература о природе глубоко воздействует на чувства детей. Знакомясь с их содержанием, дети переживают ход событий, мысленно действуют в воображаемой ситуации. Это помогает воспитывать этические представления: любовь и бережное отношение к природе.</a:t>
          </a:r>
          <a:endParaRPr lang="ru-RU" sz="2000" kern="1200"/>
        </a:p>
      </dsp:txBody>
      <dsp:txXfrm>
        <a:off x="68787" y="1539896"/>
        <a:ext cx="10378026" cy="1271544"/>
      </dsp:txXfrm>
    </dsp:sp>
    <dsp:sp modelId="{6FD61386-73C1-4837-8314-AC1D71F90F9C}">
      <dsp:nvSpPr>
        <dsp:cNvPr id="0" name=""/>
        <dsp:cNvSpPr/>
      </dsp:nvSpPr>
      <dsp:spPr>
        <a:xfrm>
          <a:off x="0" y="2937828"/>
          <a:ext cx="10515600" cy="1409118"/>
        </a:xfrm>
        <a:prstGeom prst="round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i="1" kern="1200" dirty="0" smtClean="0"/>
            <a:t>Беседа как метод ознакомления детей с природой</a:t>
          </a:r>
          <a:r>
            <a:rPr lang="ru-RU" sz="2000" kern="1200" dirty="0" smtClean="0"/>
            <a:t>. Беседа используется воспитателями с разными дидактическими целями: для возбуждения интереса к предстоящей деятельности (перед наблюдением, экскурсией); для уточнения, углубления, обобщения и систематизации знаний детей о природе, формирования отношения к природе.</a:t>
          </a:r>
          <a:endParaRPr lang="ru-RU" sz="2000" kern="1200" dirty="0"/>
        </a:p>
      </dsp:txBody>
      <dsp:txXfrm>
        <a:off x="68787" y="3006615"/>
        <a:ext cx="10378026" cy="1271544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4E4426C-9A66-41F4-B6EA-07ED57C1BECC}">
      <dsp:nvSpPr>
        <dsp:cNvPr id="0" name=""/>
        <dsp:cNvSpPr/>
      </dsp:nvSpPr>
      <dsp:spPr>
        <a:xfrm>
          <a:off x="0" y="66278"/>
          <a:ext cx="10515600" cy="695565"/>
        </a:xfrm>
        <a:prstGeom prst="round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0490" tIns="110490" rIns="110490" bIns="110490" numCol="1" spcCol="1270" anchor="ctr" anchorCtr="0">
          <a:noAutofit/>
        </a:bodyPr>
        <a:lstStyle/>
        <a:p>
          <a:pPr lvl="0" algn="l" defTabSz="12890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900" b="1" i="1" kern="1200" smtClean="0"/>
            <a:t>Организованная образовательная деятельность (занятия)</a:t>
          </a:r>
          <a:endParaRPr lang="ru-RU" sz="2900" kern="1200"/>
        </a:p>
      </dsp:txBody>
      <dsp:txXfrm>
        <a:off x="33955" y="100233"/>
        <a:ext cx="10447690" cy="627655"/>
      </dsp:txXfrm>
    </dsp:sp>
    <dsp:sp modelId="{B1751124-24C1-4C2E-A1C6-67BE11E54C4B}">
      <dsp:nvSpPr>
        <dsp:cNvPr id="0" name=""/>
        <dsp:cNvSpPr/>
      </dsp:nvSpPr>
      <dsp:spPr>
        <a:xfrm>
          <a:off x="0" y="845363"/>
          <a:ext cx="10515600" cy="695565"/>
        </a:xfrm>
        <a:prstGeom prst="round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0490" tIns="110490" rIns="110490" bIns="110490" numCol="1" spcCol="1270" anchor="ctr" anchorCtr="0">
          <a:noAutofit/>
        </a:bodyPr>
        <a:lstStyle/>
        <a:p>
          <a:pPr lvl="0" algn="l" defTabSz="12890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900" b="1" i="1" kern="1200" dirty="0" smtClean="0"/>
            <a:t>Экскурсии</a:t>
          </a:r>
          <a:endParaRPr lang="ru-RU" sz="2900" kern="1200" dirty="0"/>
        </a:p>
      </dsp:txBody>
      <dsp:txXfrm>
        <a:off x="33955" y="879318"/>
        <a:ext cx="10447690" cy="627655"/>
      </dsp:txXfrm>
    </dsp:sp>
    <dsp:sp modelId="{CF8552A5-CEBB-4FF9-A187-A4B0F8ABF911}">
      <dsp:nvSpPr>
        <dsp:cNvPr id="0" name=""/>
        <dsp:cNvSpPr/>
      </dsp:nvSpPr>
      <dsp:spPr>
        <a:xfrm>
          <a:off x="0" y="1624448"/>
          <a:ext cx="10515600" cy="695565"/>
        </a:xfrm>
        <a:prstGeom prst="round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0490" tIns="110490" rIns="110490" bIns="110490" numCol="1" spcCol="1270" anchor="ctr" anchorCtr="0">
          <a:noAutofit/>
        </a:bodyPr>
        <a:lstStyle/>
        <a:p>
          <a:pPr lvl="0" algn="l" defTabSz="12890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900" b="1" i="1" kern="1200" smtClean="0"/>
            <a:t>Экологические праздники и досуги</a:t>
          </a:r>
          <a:endParaRPr lang="ru-RU" sz="2900" kern="1200"/>
        </a:p>
      </dsp:txBody>
      <dsp:txXfrm>
        <a:off x="33955" y="1658403"/>
        <a:ext cx="10447690" cy="627655"/>
      </dsp:txXfrm>
    </dsp:sp>
    <dsp:sp modelId="{5D6972ED-A320-4F8D-B2B2-53D3A4E6ABF5}">
      <dsp:nvSpPr>
        <dsp:cNvPr id="0" name=""/>
        <dsp:cNvSpPr/>
      </dsp:nvSpPr>
      <dsp:spPr>
        <a:xfrm>
          <a:off x="0" y="2403533"/>
          <a:ext cx="10515600" cy="695565"/>
        </a:xfrm>
        <a:prstGeom prst="round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0490" tIns="110490" rIns="110490" bIns="110490" numCol="1" spcCol="1270" anchor="ctr" anchorCtr="0">
          <a:noAutofit/>
        </a:bodyPr>
        <a:lstStyle/>
        <a:p>
          <a:pPr lvl="0" algn="l" defTabSz="12890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900" b="1" i="1" kern="1200" smtClean="0"/>
            <a:t>Экологические акции</a:t>
          </a:r>
          <a:endParaRPr lang="ru-RU" sz="2900" kern="1200"/>
        </a:p>
      </dsp:txBody>
      <dsp:txXfrm>
        <a:off x="33955" y="2437488"/>
        <a:ext cx="10447690" cy="627655"/>
      </dsp:txXfrm>
    </dsp:sp>
    <dsp:sp modelId="{06ED1861-764B-4036-B07C-03AAFE971B6D}">
      <dsp:nvSpPr>
        <dsp:cNvPr id="0" name=""/>
        <dsp:cNvSpPr/>
      </dsp:nvSpPr>
      <dsp:spPr>
        <a:xfrm>
          <a:off x="0" y="3182618"/>
          <a:ext cx="10515600" cy="695565"/>
        </a:xfrm>
        <a:prstGeom prst="round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0490" tIns="110490" rIns="110490" bIns="110490" numCol="1" spcCol="1270" anchor="ctr" anchorCtr="0">
          <a:noAutofit/>
        </a:bodyPr>
        <a:lstStyle/>
        <a:p>
          <a:pPr lvl="0" algn="l" defTabSz="12890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900" b="1" i="1" kern="1200" smtClean="0"/>
            <a:t>Ознакомление детей с природой в повседневной жизни</a:t>
          </a:r>
          <a:endParaRPr lang="ru-RU" sz="2900" kern="1200"/>
        </a:p>
      </dsp:txBody>
      <dsp:txXfrm>
        <a:off x="33955" y="3216573"/>
        <a:ext cx="10447690" cy="627655"/>
      </dsp:txXfrm>
    </dsp:sp>
    <dsp:sp modelId="{10E3B52E-11FA-4F39-A17C-E7D1F3EA5BF4}">
      <dsp:nvSpPr>
        <dsp:cNvPr id="0" name=""/>
        <dsp:cNvSpPr/>
      </dsp:nvSpPr>
      <dsp:spPr>
        <a:xfrm>
          <a:off x="0" y="3961704"/>
          <a:ext cx="10515600" cy="695565"/>
        </a:xfrm>
        <a:prstGeom prst="round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0490" tIns="110490" rIns="110490" bIns="110490" numCol="1" spcCol="1270" anchor="ctr" anchorCtr="0">
          <a:noAutofit/>
        </a:bodyPr>
        <a:lstStyle/>
        <a:p>
          <a:pPr lvl="0" algn="l" defTabSz="12890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900" b="1" i="1" kern="1200" smtClean="0"/>
            <a:t>Труд детей в природе</a:t>
          </a:r>
          <a:endParaRPr lang="ru-RU" sz="2900" kern="1200"/>
        </a:p>
      </dsp:txBody>
      <dsp:txXfrm>
        <a:off x="33955" y="3995659"/>
        <a:ext cx="10447690" cy="62765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BubblePictureList">
  <dgm:title val=""/>
  <dgm:desc val=""/>
  <dgm:catLst>
    <dgm:cat type="picture" pri="22000"/>
    <dgm:cat type="pictureconvert" pri="22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clrData>
  <dgm:layoutNode name="Name0">
    <dgm:varLst>
      <dgm:chMax val="8"/>
      <dgm:chPref val="8"/>
      <dgm:dir/>
    </dgm:varLst>
    <dgm:shape xmlns:r="http://schemas.openxmlformats.org/officeDocument/2006/relationships" r:blip="">
      <dgm:adjLst/>
    </dgm:shape>
    <dgm:choose name="Name1">
      <dgm:if name="Name2" axis="ch" ptType="node" func="cnt" op="equ" val="1">
        <dgm:alg type="composite">
          <dgm:param type="ar" val="1.7423"/>
        </dgm:alg>
        <dgm:choose name="Name3">
          <dgm:if name="Name4" func="var" arg="dir" op="equ" val="norm">
            <dgm:constrLst>
              <dgm:constr type="primFontSz" for="des" ptType="node" op="equ" val="65"/>
              <dgm:constr type="l" for="ch" forName="parent_text_1" refType="w" fact="0"/>
              <dgm:constr type="t" for="ch" forName="parent_text_1" refType="h" fact="0"/>
              <dgm:constr type="w" for="ch" forName="parent_text_1" refType="w" fact="0.6457"/>
              <dgm:constr type="h" for="ch" forName="parent_text_1" refType="h" fact="0.225"/>
              <dgm:constr type="l" for="ch" forName="image_accent_1" refType="w" fact="0.4305"/>
              <dgm:constr type="t" for="ch" forName="image_accent_1" refType="h" fact="0.2417"/>
              <dgm:constr type="w" for="ch" forName="image_accent_1" refType="w" fact="0.4352"/>
              <dgm:constr type="h" for="ch" forName="image_accent_1" refType="h" fact="0.7583"/>
              <dgm:constr type="l" for="ch" forName="accent_1" refType="w" fact="0.8709"/>
              <dgm:constr type="t" for="ch" forName="accent_1" refType="h" fact="0.1491"/>
              <dgm:constr type="w" for="ch" forName="accent_1" refType="w" fact="0.1291"/>
              <dgm:constr type="h" for="ch" forName="accent_1" refType="h" fact="0.225"/>
              <dgm:constr type="l" for="ch" forName="image_1" refType="w" fact="0.4457"/>
              <dgm:constr type="t" for="ch" forName="image_1" refType="h" fact="0.2709"/>
              <dgm:constr type="w" for="ch" forName="image_1" refType="w" fact="0.4018"/>
              <dgm:constr type="h" for="ch" forName="image_1" refType="h" fact="0.7"/>
            </dgm:constrLst>
          </dgm:if>
          <dgm:else name="Name5">
            <dgm:constrLst>
              <dgm:constr type="primFontSz" for="des" ptType="node" op="equ" val="65"/>
              <dgm:constr type="l" for="ch" forName="parent_text_1" refType="w" fact="0.3543"/>
              <dgm:constr type="t" for="ch" forName="parent_text_1" refType="h" fact="0"/>
              <dgm:constr type="w" for="ch" forName="parent_text_1" refType="w" fact="0.6457"/>
              <dgm:constr type="h" for="ch" forName="parent_text_1" refType="h" fact="0.225"/>
              <dgm:constr type="l" for="ch" forName="image_accent_1" refType="w" fact="0.1344"/>
              <dgm:constr type="t" for="ch" forName="image_accent_1" refType="h" fact="0.2417"/>
              <dgm:constr type="w" for="ch" forName="image_accent_1" refType="w" fact="0.4352"/>
              <dgm:constr type="h" for="ch" forName="image_accent_1" refType="h" fact="0.7583"/>
              <dgm:constr type="l" for="ch" forName="accent_1" refType="w" fact="0"/>
              <dgm:constr type="t" for="ch" forName="accent_1" refType="h" fact="0.1491"/>
              <dgm:constr type="w" for="ch" forName="accent_1" refType="w" fact="0.1291"/>
              <dgm:constr type="h" for="ch" forName="accent_1" refType="h" fact="0.225"/>
              <dgm:constr type="l" for="ch" forName="image_1" refType="w" fact="0.1525"/>
              <dgm:constr type="t" for="ch" forName="image_1" refType="h" fact="0.2709"/>
              <dgm:constr type="w" for="ch" forName="image_1" refType="w" fact="0.4018"/>
              <dgm:constr type="h" for="ch" forName="image_1" refType="h" fact="0.7"/>
            </dgm:constrLst>
          </dgm:else>
        </dgm:choose>
      </dgm:if>
      <dgm:if name="Name6" axis="ch" ptType="node" func="cnt" op="equ" val="2">
        <dgm:alg type="composite">
          <dgm:param type="ar" val="3.193"/>
        </dgm:alg>
        <dgm:choose name="Name7">
          <dgm:if name="Name8" func="var" arg="dir" op="equ" val="norm">
            <dgm:constrLst>
              <dgm:constr type="primFontSz" for="des" ptType="node" op="equ" val="65"/>
              <dgm:constr type="l" for="ch" forName="image_accent_1" refType="w" fact="0.2342"/>
              <dgm:constr type="t" for="ch" forName="image_accent_1" refType="h" fact="0.2354"/>
              <dgm:constr type="w" for="ch" forName="image_accent_1" refType="w" fact="0.2394"/>
              <dgm:constr type="h" for="ch" forName="image_accent_1" refType="h" fact="0.7646"/>
              <dgm:constr type="l" for="ch" forName="image_1" refType="w" fact="0.2434"/>
              <dgm:constr type="t" for="ch" forName="image_1" refType="h" fact="0.2648"/>
              <dgm:constr type="w" for="ch" forName="image_1" refType="w" fact="0.2211"/>
              <dgm:constr type="h" for="ch" forName="image_1" refType="h" fact="0.7058"/>
              <dgm:constr type="l" for="ch" forName="parent_text_1" refType="w" fact="0"/>
              <dgm:constr type="t" for="ch" forName="parent_text_1" refType="h" fact="0"/>
              <dgm:constr type="w" for="ch" forName="parent_text_1" refType="w" fact="0.3553"/>
              <dgm:constr type="h" for="ch" forName="parent_text_1" refType="h" fact="0.215"/>
              <dgm:constr type="l" for="ch" forName="image_accent_2" refType="w" fact="0.5"/>
              <dgm:constr type="t" for="ch" forName="image_accent_2" refType="h" fact="0.3883"/>
              <dgm:constr type="w" for="ch" forName="image_accent_2" refType="w" fact="0.1253"/>
              <dgm:constr type="h" for="ch" forName="image_accent_2" refType="h" fact="0.4"/>
              <dgm:constr type="l" for="ch" forName="image_2" refType="w" fact="0.5074"/>
              <dgm:constr type="t" for="ch" forName="image_2" refType="h" fact="0.4118"/>
              <dgm:constr type="w" for="ch" forName="image_2" refType="w" fact="0.1105"/>
              <dgm:constr type="h" for="ch" forName="image_2" refType="h" fact="0.3529"/>
              <dgm:constr type="l" for="ch" forName="parent_text_2" refType="w" fact="0.6447"/>
              <dgm:constr type="t" for="ch" forName="parent_text_2" refType="h" fact="0.4118"/>
              <dgm:constr type="w" for="ch" forName="parent_text_2" refType="w" fact="0.3553"/>
              <dgm:constr type="h" for="ch" forName="parent_text_2" refType="h" fact="0.3529"/>
              <dgm:constr type="l" for="ch" forName="accent_1" refType="w" fact="0.6316"/>
              <dgm:constr type="t" for="ch" forName="accent_1" refType="h" fact="0.7899"/>
              <dgm:constr type="w" for="ch" forName="accent_1" refType="w" fact="0.0395"/>
              <dgm:constr type="h" for="ch" forName="accent_1" refType="h" fact="0.126"/>
            </dgm:constrLst>
          </dgm:if>
          <dgm:else name="Name9">
            <dgm:constrLst>
              <dgm:constr type="primFontSz" for="des" ptType="node" op="equ" val="65"/>
              <dgm:constr type="l" for="ch" forName="image_accent_2" refType="w" fact="0.3747"/>
              <dgm:constr type="t" for="ch" forName="image_accent_2" refType="h" fact="0.3883"/>
              <dgm:constr type="w" for="ch" forName="image_accent_2" refType="w" fact="0.1253"/>
              <dgm:constr type="h" for="ch" forName="image_accent_2" refType="h" fact="0.4"/>
              <dgm:constr type="l" for="ch" forName="image_2" refType="w" fact="0.3821"/>
              <dgm:constr type="t" for="ch" forName="image_2" refType="h" fact="0.4118"/>
              <dgm:constr type="w" for="ch" forName="image_2" refType="w" fact="0.1105"/>
              <dgm:constr type="h" for="ch" forName="image_2" refType="h" fact="0.3529"/>
              <dgm:constr type="l" for="ch" forName="parent_text_1" refType="w" fact="0.6447"/>
              <dgm:constr type="t" for="ch" forName="parent_text_1" refType="h" fact="0"/>
              <dgm:constr type="w" for="ch" forName="parent_text_1" refType="w" fact="0.3553"/>
              <dgm:constr type="h" for="ch" forName="parent_text_1" refType="h" fact="0.215"/>
              <dgm:constr type="l" for="ch" forName="parent_text_2" refType="w" fact="0"/>
              <dgm:constr type="t" for="ch" forName="parent_text_2" refType="h" fact="0.4118"/>
              <dgm:constr type="w" for="ch" forName="parent_text_2" refType="w" fact="0.3553"/>
              <dgm:constr type="h" for="ch" forName="parent_text_2" refType="h" fact="0.3529"/>
              <dgm:constr type="l" for="ch" forName="image_accent_1" refType="w" fact="0.5263"/>
              <dgm:constr type="t" for="ch" forName="image_accent_1" refType="h" fact="0.2354"/>
              <dgm:constr type="w" for="ch" forName="image_accent_1" refType="w" fact="0.2394"/>
              <dgm:constr type="h" for="ch" forName="image_accent_1" refType="h" fact="0.7646"/>
              <dgm:constr type="l" for="ch" forName="image_1" refType="w" fact="0.5355"/>
              <dgm:constr type="t" for="ch" forName="image_1" refType="h" fact="0.2648"/>
              <dgm:constr type="w" for="ch" forName="image_1" refType="w" fact="0.2211"/>
              <dgm:constr type="h" for="ch" forName="image_1" refType="h" fact="0.7058"/>
              <dgm:constr type="l" for="ch" forName="accent_1" refType="w" fact="0.3289"/>
              <dgm:constr type="t" for="ch" forName="accent_1" refType="h" fact="0.7899"/>
              <dgm:constr type="w" for="ch" forName="accent_1" refType="w" fact="0.0395"/>
              <dgm:constr type="h" for="ch" forName="accent_1" refType="h" fact="0.126"/>
            </dgm:constrLst>
          </dgm:else>
        </dgm:choose>
      </dgm:if>
      <dgm:if name="Name10" axis="ch" ptType="node" func="cnt" op="equ" val="3">
        <dgm:alg type="composite">
          <dgm:param type="ar" val="2.4052"/>
        </dgm:alg>
        <dgm:choose name="Name11">
          <dgm:if name="Name12" func="var" arg="dir" op="equ" val="norm">
            <dgm:constrLst>
              <dgm:constr type="primFontSz" for="des" ptType="node" op="equ" val="65"/>
              <dgm:constr type="l" for="ch" forName="accent_3" refType="w" fact="0.6316"/>
              <dgm:constr type="t" for="ch" forName="accent_3" refType="h" fact="0.8355"/>
              <dgm:constr type="w" for="ch" forName="accent_3" refType="w" fact="0.0395"/>
              <dgm:constr type="h" for="ch" forName="accent_3" refType="h" fact="0.0949"/>
              <dgm:constr type="l" for="ch" forName="image_accent_2" refType="w" fact="0.4936"/>
              <dgm:constr type="t" for="ch" forName="image_accent_2" refType="h" fact="0.5329"/>
              <dgm:constr type="w" for="ch" forName="image_accent_2" refType="w" fact="0.1253"/>
              <dgm:constr type="h" for="ch" forName="image_accent_2" refType="h" fact="0.3013"/>
              <dgm:constr type="l" for="ch" forName="image_2" refType="w" fact="0.501"/>
              <dgm:constr type="t" for="ch" forName="image_2" refType="h" fact="0.5507"/>
              <dgm:constr type="w" for="ch" forName="image_2" refType="w" fact="0.1105"/>
              <dgm:constr type="h" for="ch" forName="image_2" refType="h" fact="0.2658"/>
              <dgm:constr type="l" for="ch" forName="image_accent_3" refType="w" fact="0.4446"/>
              <dgm:constr type="t" for="ch" forName="image_accent_3" refType="h" fact="0.1076"/>
              <dgm:constr type="w" for="ch" forName="image_accent_3" refType="w" fact="0.1606"/>
              <dgm:constr type="h" for="ch" forName="image_accent_3" refType="h" fact="0.3864"/>
              <dgm:constr type="l" for="ch" forName="image_3" refType="w" fact="0.4531"/>
              <dgm:constr type="t" for="ch" forName="image_3" refType="h" fact="0.128"/>
              <dgm:constr type="w" for="ch" forName="image_3" refType="w" fact="0.1437"/>
              <dgm:constr type="h" for="ch" forName="image_3" refType="h" fact="0.3456"/>
              <dgm:constr type="l" for="ch" forName="image_accent_1" refType="w" fact="0.2368"/>
              <dgm:constr type="t" for="ch" forName="image_accent_1" refType="h" fact="0.4241"/>
              <dgm:constr type="w" for="ch" forName="image_accent_1" refType="w" fact="0.2394"/>
              <dgm:constr type="h" for="ch" forName="image_accent_1" refType="h" fact="0.5759"/>
              <dgm:constr type="l" for="ch" forName="image_1" refType="w" fact="0.246"/>
              <dgm:constr type="t" for="ch" forName="image_1" refType="h" fact="0.4462"/>
              <dgm:constr type="w" for="ch" forName="image_1" refType="w" fact="0.2211"/>
              <dgm:constr type="h" for="ch" forName="image_1" refType="h" fact="0.5317"/>
              <dgm:constr type="l" for="ch" forName="parent_text_1" refType="w" fact="0"/>
              <dgm:constr type="t" for="ch" forName="parent_text_1" refType="h" fact="0.128"/>
              <dgm:constr type="w" for="ch" forName="parent_text_1" refType="w" fact="0.3553"/>
              <dgm:constr type="h" for="ch" forName="parent_text_1" refType="h" fact="0.2775"/>
              <dgm:constr type="l" for="ch" forName="accent_1" refType="w" fact="0.3895"/>
              <dgm:constr type="t" for="ch" forName="accent_1" refType="h" fact="0"/>
              <dgm:constr type="w" for="ch" forName="accent_1" refType="w" fact="0.0711"/>
              <dgm:constr type="h" for="ch" forName="accent_1" refType="h" fact="0.1709"/>
              <dgm:constr type="l" for="ch" forName="parent_text_2" refType="w" fact="0.6447"/>
              <dgm:constr type="t" for="ch" forName="parent_text_2" refType="h" fact="0.5507"/>
              <dgm:constr type="w" for="ch" forName="parent_text_2" refType="w" fact="0.3553"/>
              <dgm:constr type="h" for="ch" forName="parent_text_2" refType="h" fact="0.2658"/>
              <dgm:constr type="l" for="ch" forName="parent_text_3" refType="w" fact="0.6316"/>
              <dgm:constr type="t" for="ch" forName="parent_text_3" refType="h" fact="0.128"/>
              <dgm:constr type="w" for="ch" forName="parent_text_3" refType="w" fact="0.3553"/>
              <dgm:constr type="h" for="ch" forName="parent_text_3" refType="h" fact="0.3456"/>
              <dgm:constr type="l" for="ch" forName="accent_2" refType="w" fact="0.5789"/>
              <dgm:constr type="t" for="ch" forName="accent_2" refType="h" fact="0.0127"/>
              <dgm:constr type="w" for="ch" forName="accent_2" refType="w" fact="0.0526"/>
              <dgm:constr type="h" for="ch" forName="accent_2" refType="h" fact="0.1266"/>
            </dgm:constrLst>
          </dgm:if>
          <dgm:else name="Name13">
            <dgm:constrLst>
              <dgm:constr type="primFontSz" for="des" ptType="node" op="equ" val="65"/>
              <dgm:constr type="l" for="ch" forName="accent_1" refType="w" fact="0.3289"/>
              <dgm:constr type="t" for="ch" forName="accent_1" refType="h" fact="0.8355"/>
              <dgm:constr type="w" for="ch" forName="accent_1" refType="w" fact="0.0395"/>
              <dgm:constr type="h" for="ch" forName="accent_1" refType="h" fact="0.0949"/>
              <dgm:constr type="l" for="ch" forName="image_accent_2" refType="w" fact="0.3811"/>
              <dgm:constr type="t" for="ch" forName="image_accent_2" refType="h" fact="0.5329"/>
              <dgm:constr type="w" for="ch" forName="image_accent_2" refType="w" fact="0.1253"/>
              <dgm:constr type="h" for="ch" forName="image_accent_2" refType="h" fact="0.3013"/>
              <dgm:constr type="l" for="ch" forName="image_2" refType="w" fact="0.3885"/>
              <dgm:constr type="t" for="ch" forName="image_2" refType="h" fact="0.5507"/>
              <dgm:constr type="w" for="ch" forName="image_2" refType="w" fact="0.1105"/>
              <dgm:constr type="h" for="ch" forName="image_2" refType="h" fact="0.2658"/>
              <dgm:constr type="l" for="ch" forName="image_accent_3" refType="w" fact="0.3947"/>
              <dgm:constr type="t" for="ch" forName="image_accent_3" refType="h" fact="0.1076"/>
              <dgm:constr type="w" for="ch" forName="image_accent_3" refType="w" fact="0.1606"/>
              <dgm:constr type="h" for="ch" forName="image_accent_3" refType="h" fact="0.3864"/>
              <dgm:constr type="l" for="ch" forName="image_3" refType="w" fact="0.4032"/>
              <dgm:constr type="t" for="ch" forName="image_3" refType="h" fact="0.128"/>
              <dgm:constr type="w" for="ch" forName="image_3" refType="w" fact="0.1437"/>
              <dgm:constr type="h" for="ch" forName="image_3" refType="h" fact="0.3456"/>
              <dgm:constr type="l" for="ch" forName="image_accent_1" refType="w" fact="0.5237"/>
              <dgm:constr type="t" for="ch" forName="image_accent_1" refType="h" fact="0.4241"/>
              <dgm:constr type="w" for="ch" forName="image_accent_1" refType="w" fact="0.2394"/>
              <dgm:constr type="h" for="ch" forName="image_accent_1" refType="h" fact="0.5759"/>
              <dgm:constr type="l" for="ch" forName="image_1" refType="w" fact="0.5329"/>
              <dgm:constr type="t" for="ch" forName="image_1" refType="h" fact="0.4462"/>
              <dgm:constr type="w" for="ch" forName="image_1" refType="w" fact="0.2211"/>
              <dgm:constr type="h" for="ch" forName="image_1" refType="h" fact="0.5317"/>
              <dgm:constr type="l" for="ch" forName="parent_text_1" refType="w" fact="0.6447"/>
              <dgm:constr type="t" for="ch" forName="parent_text_1" refType="h" fact="0.128"/>
              <dgm:constr type="w" for="ch" forName="parent_text_1" refType="w" fact="0.3553"/>
              <dgm:constr type="h" for="ch" forName="parent_text_1" refType="h" fact="0.2775"/>
              <dgm:constr type="l" for="ch" forName="accent_2" refType="w" fact="0.5395"/>
              <dgm:constr type="t" for="ch" forName="accent_2" refType="h" fact="0"/>
              <dgm:constr type="w" for="ch" forName="accent_2" refType="w" fact="0.0711"/>
              <dgm:constr type="h" for="ch" forName="accent_2" refType="h" fact="0.1709"/>
              <dgm:constr type="l" for="ch" forName="parent_text_3" refType="w" fact="0.0132"/>
              <dgm:constr type="t" for="ch" forName="parent_text_3" refType="h" fact="0.128"/>
              <dgm:constr type="w" for="ch" forName="parent_text_3" refType="w" fact="0.3553"/>
              <dgm:constr type="h" for="ch" forName="parent_text_3" refType="h" fact="0.3456"/>
              <dgm:constr type="l" for="ch" forName="parent_text_2" refType="w" fact="0"/>
              <dgm:constr type="t" for="ch" forName="parent_text_2" refType="h" fact="0.5507"/>
              <dgm:constr type="w" for="ch" forName="parent_text_2" refType="w" fact="0.3553"/>
              <dgm:constr type="h" for="ch" forName="parent_text_2" refType="h" fact="0.2658"/>
              <dgm:constr type="l" for="ch" forName="accent_3" refType="w" fact="0.3684"/>
              <dgm:constr type="t" for="ch" forName="accent_3" refType="h" fact="0.0127"/>
              <dgm:constr type="w" for="ch" forName="accent_3" refType="w" fact="0.0526"/>
              <dgm:constr type="h" for="ch" forName="accent_3" refType="h" fact="0.1266"/>
            </dgm:constrLst>
          </dgm:else>
        </dgm:choose>
      </dgm:if>
      <dgm:if name="Name14" axis="ch" ptType="node" func="cnt" op="equ" val="4">
        <dgm:alg type="composite">
          <dgm:param type="ar" val="1.6704"/>
        </dgm:alg>
        <dgm:choose name="Name15">
          <dgm:if name="Name16" func="var" arg="dir" op="equ" val="norm">
            <dgm:constrLst>
              <dgm:constr type="primFontSz" for="des" ptType="node" op="equ" val="65"/>
              <dgm:constr type="l" for="ch" forName="image_accent_4" refType="w" fact="0.4626"/>
              <dgm:constr type="t" for="ch" forName="image_accent_4" refType="h" fact="0.1415"/>
              <dgm:constr type="w" for="ch" forName="image_accent_4" refType="w" fact="0.1126"/>
              <dgm:constr type="h" for="ch" forName="image_accent_4" refType="h" fact="0.1881"/>
              <dgm:constr type="l" for="ch" forName="image_4" refType="w" fact="0.4692"/>
              <dgm:constr type="t" for="ch" forName="image_4" refType="h" fact="0.1526"/>
              <dgm:constr type="w" for="ch" forName="image_4" refType="w" fact="0.0994"/>
              <dgm:constr type="h" for="ch" forName="image_4" refType="h" fact="0.166"/>
              <dgm:constr type="l" for="ch" forName="image_accent_2" refType="w" fact="0.4936"/>
              <dgm:constr type="t" for="ch" forName="image_accent_2" refType="h" fact="0.6756"/>
              <dgm:constr type="w" for="ch" forName="image_accent_2" refType="w" fact="0.1253"/>
              <dgm:constr type="h" for="ch" forName="image_accent_2" refType="h" fact="0.2092"/>
              <dgm:constr type="l" for="ch" forName="image_2" refType="w" fact="0.501"/>
              <dgm:constr type="t" for="ch" forName="image_2" refType="h" fact="0.6879"/>
              <dgm:constr type="w" for="ch" forName="image_2" refType="w" fact="0.1105"/>
              <dgm:constr type="h" for="ch" forName="image_2" refType="h" fact="0.1846"/>
              <dgm:constr type="l" for="ch" forName="image_accent_3" refType="w" fact="0.4446"/>
              <dgm:constr type="t" for="ch" forName="image_accent_3" refType="h" fact="0.3802"/>
              <dgm:constr type="w" for="ch" forName="image_accent_3" refType="w" fact="0.1606"/>
              <dgm:constr type="h" for="ch" forName="image_accent_3" refType="h" fact="0.2683"/>
              <dgm:constr type="l" for="ch" forName="image_3" refType="w" fact="0.4531"/>
              <dgm:constr type="t" for="ch" forName="image_3" refType="h" fact="0.3944"/>
              <dgm:constr type="w" for="ch" forName="image_3" refType="w" fact="0.1437"/>
              <dgm:constr type="h" for="ch" forName="image_3" refType="h" fact="0.24"/>
              <dgm:constr type="l" for="ch" forName="image_accent_1" refType="w" fact="0.2368"/>
              <dgm:constr type="t" for="ch" forName="image_accent_1" refType="h" fact="0.6"/>
              <dgm:constr type="w" for="ch" forName="image_accent_1" refType="w" fact="0.2394"/>
              <dgm:constr type="h" for="ch" forName="image_accent_1" refType="h" fact="0.4"/>
              <dgm:constr type="l" for="ch" forName="image_1" refType="w" fact="0.246"/>
              <dgm:constr type="t" for="ch" forName="image_1" refType="h" fact="0.6154"/>
              <dgm:constr type="w" for="ch" forName="image_1" refType="w" fact="0.2211"/>
              <dgm:constr type="h" for="ch" forName="image_1" refType="h" fact="0.3692"/>
              <dgm:constr type="l" for="ch" forName="parent_text_1" refType="w" fact="0"/>
              <dgm:constr type="t" for="ch" forName="parent_text_1" refType="h" fact="0.3944"/>
              <dgm:constr type="w" for="ch" forName="parent_text_1" refType="w" fact="0.3553"/>
              <dgm:constr type="h" for="ch" forName="parent_text_1" refType="h" fact="0.1931"/>
              <dgm:constr type="l" for="ch" forName="accent_1" refType="w" fact="0.3895"/>
              <dgm:constr type="t" for="ch" forName="accent_1" refType="h" fact="0.3055"/>
              <dgm:constr type="w" for="ch" forName="accent_1" refType="w" fact="0.0711"/>
              <dgm:constr type="h" for="ch" forName="accent_1" refType="h" fact="0.1187"/>
              <dgm:constr type="l" for="ch" forName="parent_text_3" refType="w" fact="0.6316"/>
              <dgm:constr type="t" for="ch" forName="parent_text_3" refType="h" fact="0.3944"/>
              <dgm:constr type="w" for="ch" forName="parent_text_3" refType="w" fact="0.3553"/>
              <dgm:constr type="h" for="ch" forName="parent_text_3" refType="h" fact="0.24"/>
              <dgm:constr type="l" for="ch" forName="parent_text_2" refType="w" fact="0.6447"/>
              <dgm:constr type="t" for="ch" forName="parent_text_2" refType="h" fact="0.6879"/>
              <dgm:constr type="w" for="ch" forName="parent_text_2" refType="w" fact="0.3553"/>
              <dgm:constr type="h" for="ch" forName="parent_text_2" refType="h" fact="0.1846"/>
              <dgm:constr type="l" for="ch" forName="accent_2" refType="w" fact="0.5347"/>
              <dgm:constr type="t" for="ch" forName="accent_2" refType="h" fact="0.044"/>
              <dgm:constr type="w" for="ch" forName="accent_2" refType="w" fact="0.0526"/>
              <dgm:constr type="h" for="ch" forName="accent_2" refType="h" fact="0.0879"/>
              <dgm:constr type="l" for="ch" forName="accent_3" refType="w" fact="0.6005"/>
              <dgm:constr type="t" for="ch" forName="accent_3" refType="h" fact="0"/>
              <dgm:constr type="w" for="ch" forName="accent_3" refType="w" fact="0.0263"/>
              <dgm:constr type="h" for="ch" forName="accent_3" refType="h" fact="0.044"/>
              <dgm:constr type="l" for="ch" forName="parent_text_4" refType="w" fact="0.6005"/>
              <dgm:constr type="t" for="ch" forName="parent_text_4" refType="h" fact="0.1526"/>
              <dgm:constr type="w" for="ch" forName="parent_text_4" refType="w" fact="0.3553"/>
              <dgm:constr type="h" for="ch" forName="parent_text_4" refType="h" fact="0.166"/>
              <dgm:constr type="l" for="ch" forName="accent_4" refType="w" fact="0.6268"/>
              <dgm:constr type="t" for="ch" forName="accent_4" refType="h" fact="0.8791"/>
              <dgm:constr type="w" for="ch" forName="accent_4" refType="w" fact="0.0395"/>
              <dgm:constr type="h" for="ch" forName="accent_4" refType="h" fact="0.0659"/>
            </dgm:constrLst>
          </dgm:if>
          <dgm:else name="Name17">
            <dgm:constrLst>
              <dgm:constr type="primFontSz" for="des" ptType="node" op="equ" val="65"/>
              <dgm:constr type="l" for="ch" forName="image_accent_4" refType="w" fact="0.4248"/>
              <dgm:constr type="t" for="ch" forName="image_accent_4" refType="h" fact="0.1415"/>
              <dgm:constr type="w" for="ch" forName="image_accent_4" refType="w" fact="0.1126"/>
              <dgm:constr type="h" for="ch" forName="image_accent_4" refType="h" fact="0.1881"/>
              <dgm:constr type="l" for="ch" forName="image_4" refType="w" fact="0.4314"/>
              <dgm:constr type="t" for="ch" forName="image_4" refType="h" fact="0.1526"/>
              <dgm:constr type="w" for="ch" forName="image_4" refType="w" fact="0.0994"/>
              <dgm:constr type="h" for="ch" forName="image_4" refType="h" fact="0.166"/>
              <dgm:constr type="l" for="ch" forName="image_accent_2" refType="w" fact="0.3811"/>
              <dgm:constr type="t" for="ch" forName="image_accent_2" refType="h" fact="0.6756"/>
              <dgm:constr type="w" for="ch" forName="image_accent_2" refType="w" fact="0.1253"/>
              <dgm:constr type="h" for="ch" forName="image_accent_2" refType="h" fact="0.2092"/>
              <dgm:constr type="l" for="ch" forName="image_2" refType="w" fact="0.3885"/>
              <dgm:constr type="t" for="ch" forName="image_2" refType="h" fact="0.6879"/>
              <dgm:constr type="w" for="ch" forName="image_2" refType="w" fact="0.1105"/>
              <dgm:constr type="h" for="ch" forName="image_2" refType="h" fact="0.1846"/>
              <dgm:constr type="l" for="ch" forName="image_accent_3" refType="w" fact="0.3947"/>
              <dgm:constr type="t" for="ch" forName="image_accent_3" refType="h" fact="0.3802"/>
              <dgm:constr type="w" for="ch" forName="image_accent_3" refType="w" fact="0.1606"/>
              <dgm:constr type="h" for="ch" forName="image_accent_3" refType="h" fact="0.2683"/>
              <dgm:constr type="l" for="ch" forName="image_3" refType="w" fact="0.4032"/>
              <dgm:constr type="t" for="ch" forName="image_3" refType="h" fact="0.3944"/>
              <dgm:constr type="w" for="ch" forName="image_3" refType="w" fact="0.1437"/>
              <dgm:constr type="h" for="ch" forName="image_3" refType="h" fact="0.24"/>
              <dgm:constr type="l" for="ch" forName="image_accent_1" refType="w" fact="0.5237"/>
              <dgm:constr type="t" for="ch" forName="image_accent_1" refType="h" fact="0.6"/>
              <dgm:constr type="w" for="ch" forName="image_accent_1" refType="w" fact="0.2394"/>
              <dgm:constr type="h" for="ch" forName="image_accent_1" refType="h" fact="0.4"/>
              <dgm:constr type="l" for="ch" forName="image_1" refType="w" fact="0.5329"/>
              <dgm:constr type="t" for="ch" forName="image_1" refType="h" fact="0.6154"/>
              <dgm:constr type="w" for="ch" forName="image_1" refType="w" fact="0.2211"/>
              <dgm:constr type="h" for="ch" forName="image_1" refType="h" fact="0.3692"/>
              <dgm:constr type="l" for="ch" forName="parent_text_1" refType="w" fact="0.6447"/>
              <dgm:constr type="t" for="ch" forName="parent_text_1" refType="h" fact="0.3944"/>
              <dgm:constr type="w" for="ch" forName="parent_text_1" refType="w" fact="0.3553"/>
              <dgm:constr type="h" for="ch" forName="parent_text_1" refType="h" fact="0.1931"/>
              <dgm:constr type="l" for="ch" forName="accent_1" refType="w" fact="0.5395"/>
              <dgm:constr type="t" for="ch" forName="accent_1" refType="h" fact="0.3055"/>
              <dgm:constr type="w" for="ch" forName="accent_1" refType="w" fact="0.0711"/>
              <dgm:constr type="h" for="ch" forName="accent_1" refType="h" fact="0.1187"/>
              <dgm:constr type="l" for="ch" forName="parent_text_3" refType="w" fact="0.0132"/>
              <dgm:constr type="t" for="ch" forName="parent_text_3" refType="h" fact="0.3944"/>
              <dgm:constr type="w" for="ch" forName="parent_text_3" refType="w" fact="0.3553"/>
              <dgm:constr type="h" for="ch" forName="parent_text_3" refType="h" fact="0.24"/>
              <dgm:constr type="l" for="ch" forName="parent_text_2" refType="w" fact="0"/>
              <dgm:constr type="t" for="ch" forName="parent_text_2" refType="h" fact="0.6879"/>
              <dgm:constr type="w" for="ch" forName="parent_text_2" refType="w" fact="0.3553"/>
              <dgm:constr type="h" for="ch" forName="parent_text_2" refType="h" fact="0.1846"/>
              <dgm:constr type="l" for="ch" forName="accent_2" refType="w" fact="0.4126"/>
              <dgm:constr type="t" for="ch" forName="accent_2" refType="h" fact="0.044"/>
              <dgm:constr type="w" for="ch" forName="accent_2" refType="w" fact="0.0526"/>
              <dgm:constr type="h" for="ch" forName="accent_2" refType="h" fact="0.0879"/>
              <dgm:constr type="l" for="ch" forName="accent_3" refType="w" fact="0.3732"/>
              <dgm:constr type="t" for="ch" forName="accent_3" refType="h" fact="0"/>
              <dgm:constr type="w" for="ch" forName="accent_3" refType="w" fact="0.0263"/>
              <dgm:constr type="h" for="ch" forName="accent_3" refType="h" fact="0.044"/>
              <dgm:constr type="l" for="ch" forName="parent_text_4" refType="w" fact="0.0442"/>
              <dgm:constr type="t" for="ch" forName="parent_text_4" refType="h" fact="0.1526"/>
              <dgm:constr type="w" for="ch" forName="parent_text_4" refType="w" fact="0.3553"/>
              <dgm:constr type="h" for="ch" forName="parent_text_4" refType="h" fact="0.166"/>
              <dgm:constr type="l" for="ch" forName="accent_4" refType="w" fact="0.3337"/>
              <dgm:constr type="t" for="ch" forName="accent_4" refType="h" fact="0.8791"/>
              <dgm:constr type="w" for="ch" forName="accent_4" refType="w" fact="0.0395"/>
              <dgm:constr type="h" for="ch" forName="accent_4" refType="h" fact="0.0659"/>
            </dgm:constrLst>
          </dgm:else>
        </dgm:choose>
      </dgm:if>
      <dgm:if name="Name18" axis="ch" ptType="node" func="cnt" op="equ" val="5">
        <dgm:alg type="composite">
          <dgm:param type="ar" val="1.5076"/>
        </dgm:alg>
        <dgm:choose name="Name19">
          <dgm:if name="Name20" func="var" arg="dir" op="equ" val="norm">
            <dgm:constrLst>
              <dgm:constr type="primFontSz" for="des" ptType="node" op="equ" val="65"/>
              <dgm:constr type="l" for="ch" forName="image_accent_5" refType="w" fact="0.5301"/>
              <dgm:constr type="t" for="ch" forName="image_accent_5" refType="h" fact="0.0862"/>
              <dgm:constr type="w" for="ch" forName="image_accent_5" refType="w" fact="0.1022"/>
              <dgm:constr type="h" for="ch" forName="image_accent_5" refType="h" fact="0.1541"/>
              <dgm:constr type="l" for="ch" forName="image_5" refType="w" fact="0.5361"/>
              <dgm:constr type="t" for="ch" forName="image_5" refType="h" fact="0.0953"/>
              <dgm:constr type="w" for="ch" forName="image_5" refType="w" fact="0.0902"/>
              <dgm:constr type="h" for="ch" forName="image_5" refType="h" fact="0.1359"/>
              <dgm:constr type="l" for="ch" forName="image_accent_4" refType="w" fact="0.4528"/>
              <dgm:constr type="t" for="ch" forName="image_accent_4" refType="h" fact="0.2416"/>
              <dgm:constr type="w" for="ch" forName="image_accent_4" refType="w" fact="0.1103"/>
              <dgm:constr type="h" for="ch" forName="image_accent_4" refType="h" fact="0.1662"/>
              <dgm:constr type="l" for="ch" forName="image_4" refType="w" fact="0.4593"/>
              <dgm:constr type="t" for="ch" forName="image_4" refType="h" fact="0.2513"/>
              <dgm:constr type="w" for="ch" forName="image_4" refType="w" fact="0.0973"/>
              <dgm:constr type="h" for="ch" forName="image_4" refType="h" fact="0.1467"/>
              <dgm:constr type="l" for="ch" forName="image_accent_2" refType="w" fact="0.4832"/>
              <dgm:constr type="t" for="ch" forName="image_accent_2" refType="h" fact="0.7134"/>
              <dgm:constr type="w" for="ch" forName="image_accent_2" refType="w" fact="0.1226"/>
              <dgm:constr type="h" for="ch" forName="image_accent_2" refType="h" fact="0.1849"/>
              <dgm:constr type="l" for="ch" forName="image_2" refType="w" fact="0.4904"/>
              <dgm:constr type="t" for="ch" forName="image_2" refType="h" fact="0.7243"/>
              <dgm:constr type="w" for="ch" forName="image_2" refType="w" fact="0.1082"/>
              <dgm:constr type="h" for="ch" forName="image_2" refType="h" fact="0.1631"/>
              <dgm:constr type="l" for="ch" forName="image_accent_3" refType="w" fact="0.4352"/>
              <dgm:constr type="t" for="ch" forName="image_accent_3" refType="h" fact="0.4525"/>
              <dgm:constr type="w" for="ch" forName="image_accent_3" refType="w" fact="0.1573"/>
              <dgm:constr type="h" for="ch" forName="image_accent_3" refType="h" fact="0.2371"/>
              <dgm:constr type="l" for="ch" forName="image_3" refType="w" fact="0.4435"/>
              <dgm:constr type="t" for="ch" forName="image_3" refType="h" fact="0.465"/>
              <dgm:constr type="w" for="ch" forName="image_3" refType="w" fact="0.1407"/>
              <dgm:constr type="h" for="ch" forName="image_3" refType="h" fact="0.212"/>
              <dgm:constr type="l" for="ch" forName="image_accent_1" refType="w" fact="0.2318"/>
              <dgm:constr type="t" for="ch" forName="image_accent_1" refType="h" fact="0.6466"/>
              <dgm:constr type="w" for="ch" forName="image_accent_1" refType="w" fact="0.2344"/>
              <dgm:constr type="h" for="ch" forName="image_accent_1" refType="h" fact="0.3534"/>
              <dgm:constr type="l" for="ch" forName="image_1" refType="w" fact="0.2408"/>
              <dgm:constr type="t" for="ch" forName="image_1" refType="h" fact="0.6602"/>
              <dgm:constr type="w" for="ch" forName="image_1" refType="w" fact="0.2164"/>
              <dgm:constr type="h" for="ch" forName="image_1" refType="h" fact="0.3262"/>
              <dgm:constr type="l" for="ch" forName="parent_text_1" refType="w" fact="0"/>
              <dgm:constr type="t" for="ch" forName="parent_text_1" refType="h" fact="0.465"/>
              <dgm:constr type="w" for="ch" forName="parent_text_1" refType="w" fact="0.3478"/>
              <dgm:constr type="h" for="ch" forName="parent_text_1" refType="h" fact="0.165"/>
              <dgm:constr type="l" for="ch" forName="accent_1" refType="w" fact="0.3813"/>
              <dgm:constr type="t" for="ch" forName="accent_1" refType="h" fact="0.3864"/>
              <dgm:constr type="w" for="ch" forName="accent_1" refType="w" fact="0.0696"/>
              <dgm:constr type="h" for="ch" forName="accent_1" refType="h" fact="0.1049"/>
              <dgm:constr type="l" for="ch" forName="parent_text_3" refType="w" fact="0.6182"/>
              <dgm:constr type="t" for="ch" forName="parent_text_3" refType="h" fact="0.465"/>
              <dgm:constr type="w" for="ch" forName="parent_text_3" refType="w" fact="0.3478"/>
              <dgm:constr type="h" for="ch" forName="parent_text_3" refType="h" fact="0.212"/>
              <dgm:constr type="l" for="ch" forName="parent_text_2" refType="w" fact="0.6311"/>
              <dgm:constr type="t" for="ch" forName="parent_text_2" refType="h" fact="0.7243"/>
              <dgm:constr type="w" for="ch" forName="parent_text_2" refType="w" fact="0.3478"/>
              <dgm:constr type="h" for="ch" forName="parent_text_2" refType="h" fact="0.1631"/>
              <dgm:constr type="l" for="ch" forName="parent_text_4" refType="w" fact="0.5878"/>
              <dgm:constr type="t" for="ch" forName="parent_text_4" refType="h" fact="0.2513"/>
              <dgm:constr type="w" for="ch" forName="parent_text_4" refType="w" fact="0.3478"/>
              <dgm:constr type="h" for="ch" forName="parent_text_4" refType="h" fact="0.1467"/>
              <dgm:constr type="l" for="ch" forName="accent_2" refType="w" fact="0.6265"/>
              <dgm:constr type="t" for="ch" forName="accent_2" refType="h" fact="0.0194"/>
              <dgm:constr type="w" for="ch" forName="accent_2" refType="w" fact="0.0515"/>
              <dgm:constr type="h" for="ch" forName="accent_2" refType="h" fact="0.0777"/>
              <dgm:constr type="l" for="ch" forName="accent_3" refType="w" fact="0.7038"/>
              <dgm:constr type="t" for="ch" forName="accent_3" refType="h" fact="0"/>
              <dgm:constr type="w" for="ch" forName="accent_3" refType="w" fact="0.0258"/>
              <dgm:constr type="h" for="ch" forName="accent_3" refType="h" fact="0.0388"/>
              <dgm:constr type="l" for="ch" forName="parent_text_5" refType="w" fact="0.6522"/>
              <dgm:constr type="t" for="ch" forName="parent_text_5" refType="h" fact="0.0953"/>
              <dgm:constr type="w" for="ch" forName="parent_text_5" refType="w" fact="0.3478"/>
              <dgm:constr type="h" for="ch" forName="parent_text_5" refType="h" fact="0.1359"/>
              <dgm:constr type="l" for="ch" forName="accent_4" refType="w" fact="0.6136"/>
              <dgm:constr type="t" for="ch" forName="accent_4" refType="h" fact="0.8932"/>
              <dgm:constr type="w" for="ch" forName="accent_4" refType="w" fact="0.0386"/>
              <dgm:constr type="h" for="ch" forName="accent_4" refType="h" fact="0.0583"/>
            </dgm:constrLst>
          </dgm:if>
          <dgm:else name="Name21">
            <dgm:constrLst>
              <dgm:constr type="primFontSz" for="des" ptType="node" op="equ" val="65"/>
              <dgm:constr type="l" for="ch" forName="image_accent_5" refType="w" fact="0.3677"/>
              <dgm:constr type="t" for="ch" forName="image_accent_5" refType="h" fact="0.0862"/>
              <dgm:constr type="w" for="ch" forName="image_accent_5" refType="w" fact="0.1022"/>
              <dgm:constr type="h" for="ch" forName="image_accent_5" refType="h" fact="0.1541"/>
              <dgm:constr type="l" for="ch" forName="image_5" refType="w" fact="0.3738"/>
              <dgm:constr type="t" for="ch" forName="image_5" refType="h" fact="0.0953"/>
              <dgm:constr type="w" for="ch" forName="image_5" refType="w" fact="0.0902"/>
              <dgm:constr type="h" for="ch" forName="image_5" refType="h" fact="0.1359"/>
              <dgm:constr type="l" for="ch" forName="image_accent_4" refType="w" fact="0.437"/>
              <dgm:constr type="t" for="ch" forName="image_accent_4" refType="h" fact="0.2416"/>
              <dgm:constr type="w" for="ch" forName="image_accent_4" refType="w" fact="0.1103"/>
              <dgm:constr type="h" for="ch" forName="image_accent_4" refType="h" fact="0.1662"/>
              <dgm:constr type="l" for="ch" forName="image_4" refType="w" fact="0.4434"/>
              <dgm:constr type="t" for="ch" forName="image_4" refType="h" fact="0.2513"/>
              <dgm:constr type="w" for="ch" forName="image_4" refType="w" fact="0.0973"/>
              <dgm:constr type="h" for="ch" forName="image_4" refType="h" fact="0.1467"/>
              <dgm:constr type="l" for="ch" forName="image_accent_2" refType="w" fact="0.3942"/>
              <dgm:constr type="t" for="ch" forName="image_accent_2" refType="h" fact="0.7134"/>
              <dgm:constr type="w" for="ch" forName="image_accent_2" refType="w" fact="0.1226"/>
              <dgm:constr type="h" for="ch" forName="image_accent_2" refType="h" fact="0.1849"/>
              <dgm:constr type="l" for="ch" forName="image_2" refType="w" fact="0.4014"/>
              <dgm:constr type="t" for="ch" forName="image_2" refType="h" fact="0.7243"/>
              <dgm:constr type="w" for="ch" forName="image_2" refType="w" fact="0.1082"/>
              <dgm:constr type="h" for="ch" forName="image_2" refType="h" fact="0.1631"/>
              <dgm:constr type="l" for="ch" forName="image_accent_3" refType="w" fact="0.4075"/>
              <dgm:constr type="t" for="ch" forName="image_accent_3" refType="h" fact="0.4525"/>
              <dgm:constr type="w" for="ch" forName="image_accent_3" refType="w" fact="0.1573"/>
              <dgm:constr type="h" for="ch" forName="image_accent_3" refType="h" fact="0.2371"/>
              <dgm:constr type="l" for="ch" forName="image_3" refType="w" fact="0.4158"/>
              <dgm:constr type="t" for="ch" forName="image_3" refType="h" fact="0.465"/>
              <dgm:constr type="w" for="ch" forName="image_3" refType="w" fact="0.1407"/>
              <dgm:constr type="h" for="ch" forName="image_3" refType="h" fact="0.212"/>
              <dgm:constr type="l" for="ch" forName="image_accent_1" refType="w" fact="0.5338"/>
              <dgm:constr type="t" for="ch" forName="image_accent_1" refType="h" fact="0.6466"/>
              <dgm:constr type="w" for="ch" forName="image_accent_1" refType="w" fact="0.2344"/>
              <dgm:constr type="h" for="ch" forName="image_accent_1" refType="h" fact="0.3534"/>
              <dgm:constr type="l" for="ch" forName="image_1" refType="w" fact="0.5428"/>
              <dgm:constr type="t" for="ch" forName="image_1" refType="h" fact="0.6602"/>
              <dgm:constr type="w" for="ch" forName="image_1" refType="w" fact="0.2164"/>
              <dgm:constr type="h" for="ch" forName="image_1" refType="h" fact="0.3262"/>
              <dgm:constr type="l" for="ch" forName="parent_text_1" refType="w" fact="0.6522"/>
              <dgm:constr type="t" for="ch" forName="parent_text_1" refType="h" fact="0.465"/>
              <dgm:constr type="w" for="ch" forName="parent_text_1" refType="w" fact="0.3478"/>
              <dgm:constr type="h" for="ch" forName="parent_text_1" refType="h" fact="0.165"/>
              <dgm:constr type="l" for="ch" forName="accent_1" refType="w" fact="0.5492"/>
              <dgm:constr type="t" for="ch" forName="accent_1" refType="h" fact="0.3864"/>
              <dgm:constr type="w" for="ch" forName="accent_1" refType="w" fact="0.0696"/>
              <dgm:constr type="h" for="ch" forName="accent_1" refType="h" fact="0.1049"/>
              <dgm:constr type="l" for="ch" forName="parent_text_3" refType="w" fact="0.034"/>
              <dgm:constr type="t" for="ch" forName="parent_text_3" refType="h" fact="0.465"/>
              <dgm:constr type="w" for="ch" forName="parent_text_3" refType="w" fact="0.3478"/>
              <dgm:constr type="h" for="ch" forName="parent_text_3" refType="h" fact="0.212"/>
              <dgm:constr type="l" for="ch" forName="parent_text_2" refType="w" fact="0.0211"/>
              <dgm:constr type="t" for="ch" forName="parent_text_2" refType="h" fact="0.7243"/>
              <dgm:constr type="w" for="ch" forName="parent_text_2" refType="w" fact="0.3478"/>
              <dgm:constr type="h" for="ch" forName="parent_text_2" refType="h" fact="0.1631"/>
              <dgm:constr type="l" for="ch" forName="parent_text_4" refType="w" fact="0.0644"/>
              <dgm:constr type="t" for="ch" forName="parent_text_4" refType="h" fact="0.2513"/>
              <dgm:constr type="w" for="ch" forName="parent_text_4" refType="w" fact="0.3478"/>
              <dgm:constr type="h" for="ch" forName="parent_text_4" refType="h" fact="0.1467"/>
              <dgm:constr type="l" for="ch" forName="accent_2" refType="w" fact="0.322"/>
              <dgm:constr type="t" for="ch" forName="accent_2" refType="h" fact="0.0194"/>
              <dgm:constr type="w" for="ch" forName="accent_2" refType="w" fact="0.0515"/>
              <dgm:constr type="h" for="ch" forName="accent_2" refType="h" fact="0.0777"/>
              <dgm:constr type="l" for="ch" forName="accent_3" refType="w" fact="0.2705"/>
              <dgm:constr type="t" for="ch" forName="accent_3" refType="h" fact="0"/>
              <dgm:constr type="w" for="ch" forName="accent_3" refType="w" fact="0.0258"/>
              <dgm:constr type="h" for="ch" forName="accent_3" refType="h" fact="0.0388"/>
              <dgm:constr type="l" for="ch" forName="parent_text_5" refType="w" fact="0"/>
              <dgm:constr type="t" for="ch" forName="parent_text_5" refType="h" fact="0.0953"/>
              <dgm:constr type="w" for="ch" forName="parent_text_5" refType="w" fact="0.3478"/>
              <dgm:constr type="h" for="ch" forName="parent_text_5" refType="h" fact="0.1359"/>
              <dgm:constr type="l" for="ch" forName="accent_4" refType="w" fact="0.3478"/>
              <dgm:constr type="t" for="ch" forName="accent_4" refType="h" fact="0.8932"/>
              <dgm:constr type="w" for="ch" forName="accent_4" refType="w" fact="0.0386"/>
              <dgm:constr type="h" for="ch" forName="accent_4" refType="h" fact="0.0583"/>
            </dgm:constrLst>
          </dgm:else>
        </dgm:choose>
      </dgm:if>
      <dgm:if name="Name22" axis="ch" ptType="node" func="cnt" op="equ" val="6">
        <dgm:alg type="composite">
          <dgm:param type="ar" val="1.1351"/>
        </dgm:alg>
        <dgm:choose name="Name23">
          <dgm:if name="Name24" func="var" arg="dir" op="equ" val="norm">
            <dgm:constrLst>
              <dgm:constr type="primFontSz" for="des" ptType="node" op="equ" val="65"/>
              <dgm:constr type="l" for="ch" forName="image_accent_6" refType="w" fact="0.3864"/>
              <dgm:constr type="t" for="ch" forName="image_accent_6" refType="h" fact="0.7456"/>
              <dgm:constr type="w" for="ch" forName="image_accent_6" refType="w" fact="0.1757"/>
              <dgm:constr type="h" for="ch" forName="image_accent_6" refType="h" fact="0.1995"/>
              <dgm:constr type="l" for="ch" forName="image_6" refType="w" fact="0.3957"/>
              <dgm:constr type="t" for="ch" forName="image_6" refType="h" fact="0.7561"/>
              <dgm:constr type="w" for="ch" forName="image_6" refType="w" fact="0.1572"/>
              <dgm:constr type="h" for="ch" forName="image_6" refType="h" fact="0.1784"/>
              <dgm:constr type="l" for="ch" forName="image_accent_5" refType="w" fact="0.5301"/>
              <dgm:constr type="t" for="ch" forName="image_accent_5" refType="h" fact="0.0649"/>
              <dgm:constr type="w" for="ch" forName="image_accent_5" refType="w" fact="0.1022"/>
              <dgm:constr type="h" for="ch" forName="image_accent_5" refType="h" fact="0.116"/>
              <dgm:constr type="l" for="ch" forName="image_5" refType="w" fact="0.5361"/>
              <dgm:constr type="t" for="ch" forName="image_5" refType="h" fact="0.0717"/>
              <dgm:constr type="w" for="ch" forName="image_5" refType="w" fact="0.0902"/>
              <dgm:constr type="h" for="ch" forName="image_5" refType="h" fact="0.1023"/>
              <dgm:constr type="l" for="ch" forName="image_accent_4" refType="w" fact="0.4528"/>
              <dgm:constr type="t" for="ch" forName="image_accent_4" refType="h" fact="0.1819"/>
              <dgm:constr type="w" for="ch" forName="image_accent_4" refType="w" fact="0.1103"/>
              <dgm:constr type="h" for="ch" forName="image_accent_4" refType="h" fact="0.1251"/>
              <dgm:constr type="l" for="ch" forName="image_4" refType="w" fact="0.4593"/>
              <dgm:constr type="t" for="ch" forName="image_4" refType="h" fact="0.1892"/>
              <dgm:constr type="w" for="ch" forName="image_4" refType="w" fact="0.0973"/>
              <dgm:constr type="h" for="ch" forName="image_4" refType="h" fact="0.1104"/>
              <dgm:constr type="l" for="ch" forName="image_accent_2" refType="w" fact="0.4832"/>
              <dgm:constr type="t" for="ch" forName="image_accent_2" refType="h" fact="0.5371"/>
              <dgm:constr type="w" for="ch" forName="image_accent_2" refType="w" fact="0.1226"/>
              <dgm:constr type="h" for="ch" forName="image_accent_2" refType="h" fact="0.1392"/>
              <dgm:constr type="l" for="ch" forName="image_2" refType="w" fact="0.4904"/>
              <dgm:constr type="t" for="ch" forName="image_2" refType="h" fact="0.5453"/>
              <dgm:constr type="w" for="ch" forName="image_2" refType="w" fact="0.1082"/>
              <dgm:constr type="h" for="ch" forName="image_2" refType="h" fact="0.1228"/>
              <dgm:constr type="l" for="ch" forName="image_accent_3" refType="w" fact="0.4352"/>
              <dgm:constr type="t" for="ch" forName="image_accent_3" refType="h" fact="0.3407"/>
              <dgm:constr type="w" for="ch" forName="image_accent_3" refType="w" fact="0.1573"/>
              <dgm:constr type="h" for="ch" forName="image_accent_3" refType="h" fact="0.1785"/>
              <dgm:constr type="l" for="ch" forName="image_3" refType="w" fact="0.4435"/>
              <dgm:constr type="t" for="ch" forName="image_3" refType="h" fact="0.3501"/>
              <dgm:constr type="w" for="ch" forName="image_3" refType="w" fact="0.1407"/>
              <dgm:constr type="h" for="ch" forName="image_3" refType="h" fact="0.1596"/>
              <dgm:constr type="l" for="ch" forName="image_accent_1" refType="w" fact="0.2318"/>
              <dgm:constr type="t" for="ch" forName="image_accent_1" refType="h" fact="0.4869"/>
              <dgm:constr type="w" for="ch" forName="image_accent_1" refType="w" fact="0.2344"/>
              <dgm:constr type="h" for="ch" forName="image_accent_1" refType="h" fact="0.2661"/>
              <dgm:constr type="l" for="ch" forName="image_1" refType="w" fact="0.2401"/>
              <dgm:constr type="t" for="ch" forName="image_1" refType="h" fact="0.4971"/>
              <dgm:constr type="w" for="ch" forName="image_1" refType="w" fact="0.2164"/>
              <dgm:constr type="h" for="ch" forName="image_1" refType="h" fact="0.2456"/>
              <dgm:constr type="l" for="ch" forName="parent_text_1" refType="w" fact="0"/>
              <dgm:constr type="t" for="ch" forName="parent_text_1" refType="h" fact="0.3501"/>
              <dgm:constr type="w" for="ch" forName="parent_text_1" refType="w" fact="0.3478"/>
              <dgm:constr type="h" for="ch" forName="parent_text_1" refType="h" fact="0.125"/>
              <dgm:constr type="l" for="ch" forName="accent_1" refType="w" fact="0.3813"/>
              <dgm:constr type="t" for="ch" forName="accent_1" refType="h" fact="0.2909"/>
              <dgm:constr type="w" for="ch" forName="accent_1" refType="w" fact="0.0696"/>
              <dgm:constr type="h" for="ch" forName="accent_1" refType="h" fact="0.0789"/>
              <dgm:constr type="l" for="ch" forName="parent_text_2" refType="w" fact="0.6311"/>
              <dgm:constr type="t" for="ch" forName="parent_text_2" refType="h" fact="0.5453"/>
              <dgm:constr type="w" for="ch" forName="parent_text_2" refType="w" fact="0.3478"/>
              <dgm:constr type="h" for="ch" forName="parent_text_2" refType="h" fact="0.1228"/>
              <dgm:constr type="l" for="ch" forName="parent_text_4" refType="w" fact="0.5878"/>
              <dgm:constr type="t" for="ch" forName="parent_text_4" refType="h" fact="0.1892"/>
              <dgm:constr type="w" for="ch" forName="parent_text_4" refType="w" fact="0.3478"/>
              <dgm:constr type="h" for="ch" forName="parent_text_4" refType="h" fact="0.1104"/>
              <dgm:constr type="l" for="ch" forName="accent_2" refType="w" fact="0.6265"/>
              <dgm:constr type="t" for="ch" forName="accent_2" refType="h" fact="0.0146"/>
              <dgm:constr type="w" for="ch" forName="accent_2" refType="w" fact="0.0515"/>
              <dgm:constr type="h" for="ch" forName="accent_2" refType="h" fact="0.0585"/>
              <dgm:constr type="l" for="ch" forName="accent_3" refType="w" fact="0.7038"/>
              <dgm:constr type="t" for="ch" forName="accent_3" refType="h" fact="0"/>
              <dgm:constr type="w" for="ch" forName="accent_3" refType="w" fact="0.0258"/>
              <dgm:constr type="h" for="ch" forName="accent_3" refType="h" fact="0.0292"/>
              <dgm:constr type="l" for="ch" forName="parent_text_5" refType="w" fact="0.6522"/>
              <dgm:constr type="t" for="ch" forName="parent_text_5" refType="h" fact="0.0717"/>
              <dgm:constr type="w" for="ch" forName="parent_text_5" refType="w" fact="0.3478"/>
              <dgm:constr type="h" for="ch" forName="parent_text_5" refType="h" fact="0.1023"/>
              <dgm:constr type="l" for="ch" forName="parent_text_3" refType="w" fact="0.6182"/>
              <dgm:constr type="t" for="ch" forName="parent_text_3" refType="h" fact="0.3501"/>
              <dgm:constr type="w" for="ch" forName="parent_text_3" refType="w" fact="0.3478"/>
              <dgm:constr type="h" for="ch" forName="parent_text_3" refType="h" fact="0.1596"/>
              <dgm:constr type="l" for="ch" forName="accent_4" refType="w" fact="0.5538"/>
              <dgm:constr type="t" for="ch" forName="accent_4" refType="h" fact="0.9211"/>
              <dgm:constr type="w" for="ch" forName="accent_4" refType="w" fact="0.0696"/>
              <dgm:constr type="h" for="ch" forName="accent_4" refType="h" fact="0.0789"/>
              <dgm:constr type="l" for="ch" forName="parent_text_6" refType="w" fact="0.0195"/>
              <dgm:constr type="t" for="ch" forName="parent_text_6" refType="h" fact="0.7561"/>
              <dgm:constr type="w" for="ch" forName="parent_text_6" refType="w" fact="0.3478"/>
              <dgm:constr type="h" for="ch" forName="parent_text_6" refType="h" fact="0.1784"/>
              <dgm:constr type="l" for="ch" forName="accent_5" refType="w" fact="0.6182"/>
              <dgm:constr type="t" for="ch" forName="accent_5" refType="h" fact="0.6725"/>
              <dgm:constr type="w" for="ch" forName="accent_5" refType="w" fact="0.0386"/>
              <dgm:constr type="h" for="ch" forName="accent_5" refType="h" fact="0.0439"/>
            </dgm:constrLst>
          </dgm:if>
          <dgm:else name="Name25">
            <dgm:constrLst>
              <dgm:constr type="primFontSz" for="des" ptType="node" op="equ" val="65"/>
              <dgm:constr type="l" for="ch" forName="image_accent_6" refType="w" fact="0.4379"/>
              <dgm:constr type="t" for="ch" forName="image_accent_6" refType="h" fact="0.7456"/>
              <dgm:constr type="w" for="ch" forName="image_accent_6" refType="w" fact="0.1757"/>
              <dgm:constr type="h" for="ch" forName="image_accent_6" refType="h" fact="0.1995"/>
              <dgm:constr type="l" for="ch" forName="image_6" refType="w" fact="0.4471"/>
              <dgm:constr type="t" for="ch" forName="image_6" refType="h" fact="0.7561"/>
              <dgm:constr type="w" for="ch" forName="image_6" refType="w" fact="0.1572"/>
              <dgm:constr type="h" for="ch" forName="image_6" refType="h" fact="0.1784"/>
              <dgm:constr type="l" for="ch" forName="image_accent_5" refType="w" fact="0.3677"/>
              <dgm:constr type="t" for="ch" forName="image_accent_5" refType="h" fact="0.0649"/>
              <dgm:constr type="w" for="ch" forName="image_accent_5" refType="w" fact="0.1022"/>
              <dgm:constr type="h" for="ch" forName="image_accent_5" refType="h" fact="0.116"/>
              <dgm:constr type="l" for="ch" forName="image_5" refType="w" fact="0.3738"/>
              <dgm:constr type="t" for="ch" forName="image_5" refType="h" fact="0.0717"/>
              <dgm:constr type="w" for="ch" forName="image_5" refType="w" fact="0.0902"/>
              <dgm:constr type="h" for="ch" forName="image_5" refType="h" fact="0.1023"/>
              <dgm:constr type="l" for="ch" forName="image_accent_4" refType="w" fact="0.437"/>
              <dgm:constr type="t" for="ch" forName="image_accent_4" refType="h" fact="0.1819"/>
              <dgm:constr type="w" for="ch" forName="image_accent_4" refType="w" fact="0.1103"/>
              <dgm:constr type="h" for="ch" forName="image_accent_4" refType="h" fact="0.1251"/>
              <dgm:constr type="l" for="ch" forName="image_4" refType="w" fact="0.4434"/>
              <dgm:constr type="t" for="ch" forName="image_4" refType="h" fact="0.1892"/>
              <dgm:constr type="w" for="ch" forName="image_4" refType="w" fact="0.0973"/>
              <dgm:constr type="h" for="ch" forName="image_4" refType="h" fact="0.1104"/>
              <dgm:constr type="l" for="ch" forName="image_accent_2" refType="w" fact="0.3942"/>
              <dgm:constr type="t" for="ch" forName="image_accent_2" refType="h" fact="0.5371"/>
              <dgm:constr type="w" for="ch" forName="image_accent_2" refType="w" fact="0.1226"/>
              <dgm:constr type="h" for="ch" forName="image_accent_2" refType="h" fact="0.1392"/>
              <dgm:constr type="l" for="ch" forName="image_2" refType="w" fact="0.4014"/>
              <dgm:constr type="t" for="ch" forName="image_2" refType="h" fact="0.5453"/>
              <dgm:constr type="w" for="ch" forName="image_2" refType="w" fact="0.1082"/>
              <dgm:constr type="h" for="ch" forName="image_2" refType="h" fact="0.1228"/>
              <dgm:constr type="l" for="ch" forName="image_accent_3" refType="w" fact="0.4075"/>
              <dgm:constr type="t" for="ch" forName="image_accent_3" refType="h" fact="0.3407"/>
              <dgm:constr type="w" for="ch" forName="image_accent_3" refType="w" fact="0.1573"/>
              <dgm:constr type="h" for="ch" forName="image_accent_3" refType="h" fact="0.1785"/>
              <dgm:constr type="l" for="ch" forName="image_3" refType="w" fact="0.4158"/>
              <dgm:constr type="t" for="ch" forName="image_3" refType="h" fact="0.3501"/>
              <dgm:constr type="w" for="ch" forName="image_3" refType="w" fact="0.1407"/>
              <dgm:constr type="h" for="ch" forName="image_3" refType="h" fact="0.1596"/>
              <dgm:constr type="l" for="ch" forName="image_accent_1" refType="w" fact="0.5338"/>
              <dgm:constr type="t" for="ch" forName="image_accent_1" refType="h" fact="0.4869"/>
              <dgm:constr type="w" for="ch" forName="image_accent_1" refType="w" fact="0.2344"/>
              <dgm:constr type="h" for="ch" forName="image_accent_1" refType="h" fact="0.2661"/>
              <dgm:constr type="l" for="ch" forName="image_1" refType="w" fact="0.5435"/>
              <dgm:constr type="t" for="ch" forName="image_1" refType="h" fact="0.4971"/>
              <dgm:constr type="w" for="ch" forName="image_1" refType="w" fact="0.2164"/>
              <dgm:constr type="h" for="ch" forName="image_1" refType="h" fact="0.2456"/>
              <dgm:constr type="l" for="ch" forName="parent_text_1" refType="w" fact="0.6522"/>
              <dgm:constr type="t" for="ch" forName="parent_text_1" refType="h" fact="0.3501"/>
              <dgm:constr type="w" for="ch" forName="parent_text_1" refType="w" fact="0.3478"/>
              <dgm:constr type="h" for="ch" forName="parent_text_1" refType="h" fact="0.125"/>
              <dgm:constr type="l" for="ch" forName="accent_1" refType="w" fact="0.5492"/>
              <dgm:constr type="t" for="ch" forName="accent_1" refType="h" fact="0.2909"/>
              <dgm:constr type="w" for="ch" forName="accent_1" refType="w" fact="0.0696"/>
              <dgm:constr type="h" for="ch" forName="accent_1" refType="h" fact="0.0789"/>
              <dgm:constr type="l" for="ch" forName="parent_text_2" refType="w" fact="0.0211"/>
              <dgm:constr type="t" for="ch" forName="parent_text_2" refType="h" fact="0.5453"/>
              <dgm:constr type="w" for="ch" forName="parent_text_2" refType="w" fact="0.3478"/>
              <dgm:constr type="h" for="ch" forName="parent_text_2" refType="h" fact="0.1228"/>
              <dgm:constr type="l" for="ch" forName="parent_text_4" refType="w" fact="0.0644"/>
              <dgm:constr type="t" for="ch" forName="parent_text_4" refType="h" fact="0.1892"/>
              <dgm:constr type="w" for="ch" forName="parent_text_4" refType="w" fact="0.3478"/>
              <dgm:constr type="h" for="ch" forName="parent_text_4" refType="h" fact="0.1104"/>
              <dgm:constr type="l" for="ch" forName="accent_2" refType="w" fact="0.322"/>
              <dgm:constr type="t" for="ch" forName="accent_2" refType="h" fact="0.0146"/>
              <dgm:constr type="w" for="ch" forName="accent_2" refType="w" fact="0.0515"/>
              <dgm:constr type="h" for="ch" forName="accent_2" refType="h" fact="0.0585"/>
              <dgm:constr type="l" for="ch" forName="accent_3" refType="w" fact="0.2705"/>
              <dgm:constr type="t" for="ch" forName="accent_3" refType="h" fact="0"/>
              <dgm:constr type="w" for="ch" forName="accent_3" refType="w" fact="0.0258"/>
              <dgm:constr type="h" for="ch" forName="accent_3" refType="h" fact="0.0292"/>
              <dgm:constr type="l" for="ch" forName="parent_text_5" refType="w" fact="0"/>
              <dgm:constr type="t" for="ch" forName="parent_text_5" refType="h" fact="0.0717"/>
              <dgm:constr type="w" for="ch" forName="parent_text_5" refType="w" fact="0.3478"/>
              <dgm:constr type="h" for="ch" forName="parent_text_5" refType="h" fact="0.1023"/>
              <dgm:constr type="l" for="ch" forName="parent_text_3" refType="w" fact="0.034"/>
              <dgm:constr type="t" for="ch" forName="parent_text_3" refType="h" fact="0.3501"/>
              <dgm:constr type="w" for="ch" forName="parent_text_3" refType="w" fact="0.3478"/>
              <dgm:constr type="h" for="ch" forName="parent_text_3" refType="h" fact="0.1596"/>
              <dgm:constr type="l" for="ch" forName="accent_4" refType="w" fact="0.3766"/>
              <dgm:constr type="t" for="ch" forName="accent_4" refType="h" fact="0.9211"/>
              <dgm:constr type="w" for="ch" forName="accent_4" refType="w" fact="0.0696"/>
              <dgm:constr type="h" for="ch" forName="accent_4" refType="h" fact="0.0789"/>
              <dgm:constr type="l" for="ch" forName="parent_text_6" refType="w" fact="0.6328"/>
              <dgm:constr type="t" for="ch" forName="parent_text_6" refType="h" fact="0.7561"/>
              <dgm:constr type="w" for="ch" forName="parent_text_6" refType="w" fact="0.3478"/>
              <dgm:constr type="h" for="ch" forName="parent_text_6" refType="h" fact="0.1784"/>
              <dgm:constr type="l" for="ch" forName="accent_5" refType="w" fact="0.3431"/>
              <dgm:constr type="t" for="ch" forName="accent_5" refType="h" fact="0.6725"/>
              <dgm:constr type="w" for="ch" forName="accent_5" refType="w" fact="0.0386"/>
              <dgm:constr type="h" for="ch" forName="accent_5" refType="h" fact="0.0439"/>
            </dgm:constrLst>
          </dgm:else>
        </dgm:choose>
      </dgm:if>
      <dgm:if name="Name26" axis="ch" ptType="node" func="cnt" op="equ" val="7">
        <dgm:alg type="composite">
          <dgm:param type="ar" val="1.0352"/>
        </dgm:alg>
        <dgm:choose name="Name27">
          <dgm:if name="Name28" func="var" arg="dir" op="equ" val="norm">
            <dgm:constrLst>
              <dgm:constr type="primFontSz" for="des" ptType="node" op="equ" val="65"/>
              <dgm:constr type="l" for="ch" forName="accent_1" refType="w" fact="0.7553"/>
              <dgm:constr type="t" for="ch" forName="accent_1" refType="h" fact="0.96"/>
              <dgm:constr type="w" for="ch" forName="accent_1" refType="w" fact="0.0386"/>
              <dgm:constr type="h" for="ch" forName="accent_1" refType="h" fact="0.04"/>
              <dgm:constr type="l" for="ch" forName="image_accent_2" refType="w" fact="0.4832"/>
              <dgm:constr type="t" for="ch" forName="image_accent_2" refType="h" fact="0.4899"/>
              <dgm:constr type="w" for="ch" forName="image_accent_2" refType="w" fact="0.1226"/>
              <dgm:constr type="h" for="ch" forName="image_accent_2" refType="h" fact="0.1269"/>
              <dgm:constr type="l" for="ch" forName="image_2" refType="w" fact="0.4904"/>
              <dgm:constr type="t" for="ch" forName="image_2" refType="h" fact="0.4973"/>
              <dgm:constr type="w" for="ch" forName="image_2" refType="w" fact="0.1082"/>
              <dgm:constr type="h" for="ch" forName="image_2" refType="h" fact="0.112"/>
              <dgm:constr type="l" for="ch" forName="image_accent_3" refType="w" fact="0.4352"/>
              <dgm:constr type="t" for="ch" forName="image_accent_3" refType="h" fact="0.3107"/>
              <dgm:constr type="w" for="ch" forName="image_accent_3" refType="w" fact="0.1573"/>
              <dgm:constr type="h" for="ch" forName="image_accent_3" refType="h" fact="0.1628"/>
              <dgm:constr type="l" for="ch" forName="image_3" refType="w" fact="0.4435"/>
              <dgm:constr type="t" for="ch" forName="image_3" refType="h" fact="0.3193"/>
              <dgm:constr type="w" for="ch" forName="image_3" refType="w" fact="0.1407"/>
              <dgm:constr type="h" for="ch" forName="image_3" refType="h" fact="0.1456"/>
              <dgm:constr type="l" for="ch" forName="image_accent_4" refType="w" fact="0.4528"/>
              <dgm:constr type="t" for="ch" forName="image_accent_4" refType="h" fact="0.1659"/>
              <dgm:constr type="w" for="ch" forName="image_accent_4" refType="w" fact="0.1103"/>
              <dgm:constr type="h" for="ch" forName="image_accent_4" refType="h" fact="0.1141"/>
              <dgm:constr type="l" for="ch" forName="image_4" refType="w" fact="0.4593"/>
              <dgm:constr type="t" for="ch" forName="image_4" refType="h" fact="0.1726"/>
              <dgm:constr type="w" for="ch" forName="image_4" refType="w" fact="0.0973"/>
              <dgm:constr type="h" for="ch" forName="image_4" refType="h" fact="0.1007"/>
              <dgm:constr type="l" for="ch" forName="image_accent_5" refType="w" fact="0.5301"/>
              <dgm:constr type="t" for="ch" forName="image_accent_5" refType="h" fact="0.0592"/>
              <dgm:constr type="w" for="ch" forName="image_accent_5" refType="w" fact="0.1022"/>
              <dgm:constr type="h" for="ch" forName="image_accent_5" refType="h" fact="0.1058"/>
              <dgm:constr type="l" for="ch" forName="image_5" refType="w" fact="0.5361"/>
              <dgm:constr type="t" for="ch" forName="image_5" refType="h" fact="0.0654"/>
              <dgm:constr type="w" for="ch" forName="image_5" refType="w" fact="0.0902"/>
              <dgm:constr type="h" for="ch" forName="image_5" refType="h" fact="0.0933"/>
              <dgm:constr type="l" for="ch" forName="image_accent_6" refType="w" fact="0.3864"/>
              <dgm:constr type="t" for="ch" forName="image_accent_6" refType="h" fact="0.68"/>
              <dgm:constr type="w" for="ch" forName="image_accent_6" refType="w" fact="0.1757"/>
              <dgm:constr type="h" for="ch" forName="image_accent_6" refType="h" fact="0.1819"/>
              <dgm:constr type="l" for="ch" forName="image_6" refType="w" fact="0.3957"/>
              <dgm:constr type="t" for="ch" forName="image_6" refType="h" fact="0.6896"/>
              <dgm:constr type="w" for="ch" forName="image_6" refType="w" fact="0.1572"/>
              <dgm:constr type="h" for="ch" forName="image_6" refType="h" fact="0.1627"/>
              <dgm:constr type="l" for="ch" forName="image_accent_7" refType="w" fact="0.5291"/>
              <dgm:constr type="t" for="ch" forName="image_accent_7" refType="h" fact="0.8325"/>
              <dgm:constr type="w" for="ch" forName="image_accent_7" refType="w" fact="0.1103"/>
              <dgm:constr type="h" for="ch" forName="image_accent_7" refType="h" fact="0.1141"/>
              <dgm:constr type="l" for="ch" forName="image_7" refType="w" fact="0.5356"/>
              <dgm:constr type="t" for="ch" forName="image_7" refType="h" fact="0.8392"/>
              <dgm:constr type="w" for="ch" forName="image_7" refType="w" fact="0.0973"/>
              <dgm:constr type="h" for="ch" forName="image_7" refType="h" fact="0.1007"/>
              <dgm:constr type="l" for="ch" forName="image_accent_1" refType="w" fact="0.2318"/>
              <dgm:constr type="t" for="ch" forName="image_accent_1" refType="h" fact="0.444"/>
              <dgm:constr type="w" for="ch" forName="image_accent_1" refType="w" fact="0.2344"/>
              <dgm:constr type="h" for="ch" forName="image_accent_1" refType="h" fact="0.2426"/>
              <dgm:constr type="l" for="ch" forName="image_1" refType="w" fact="0.2408"/>
              <dgm:constr type="t" for="ch" forName="image_1" refType="h" fact="0.4533"/>
              <dgm:constr type="w" for="ch" forName="image_1" refType="w" fact="0.2164"/>
              <dgm:constr type="h" for="ch" forName="image_1" refType="h" fact="0.224"/>
              <dgm:constr type="l" for="ch" forName="parent_text_1" refType="w" fact="0"/>
              <dgm:constr type="t" for="ch" forName="parent_text_1" refType="h" fact="0.3193"/>
              <dgm:constr type="w" for="ch" forName="parent_text_1" refType="w" fact="0.3478"/>
              <dgm:constr type="h" for="ch" forName="parent_text_1" refType="h" fact="0.115"/>
              <dgm:constr type="l" for="ch" forName="accent_2" refType="w" fact="0.3813"/>
              <dgm:constr type="t" for="ch" forName="accent_2" refType="h" fact="0.2653"/>
              <dgm:constr type="w" for="ch" forName="accent_2" refType="w" fact="0.0696"/>
              <dgm:constr type="h" for="ch" forName="accent_2" refType="h" fact="0.072"/>
              <dgm:constr type="l" for="ch" forName="parent_text_2" refType="w" fact="0.6311"/>
              <dgm:constr type="t" for="ch" forName="parent_text_2" refType="h" fact="0.4973"/>
              <dgm:constr type="w" for="ch" forName="parent_text_2" refType="w" fact="0.3478"/>
              <dgm:constr type="h" for="ch" forName="parent_text_2" refType="h" fact="0.112"/>
              <dgm:constr type="l" for="ch" forName="parent_text_4" refType="w" fact="0.5878"/>
              <dgm:constr type="t" for="ch" forName="parent_text_4" refType="h" fact="0.1726"/>
              <dgm:constr type="w" for="ch" forName="parent_text_4" refType="w" fact="0.3478"/>
              <dgm:constr type="h" for="ch" forName="parent_text_4" refType="h" fact="0.1007"/>
              <dgm:constr type="l" for="ch" forName="accent_3" refType="w" fact="0.7038"/>
              <dgm:constr type="t" for="ch" forName="accent_3" refType="h" fact="0"/>
              <dgm:constr type="w" for="ch" forName="accent_3" refType="w" fact="0.0258"/>
              <dgm:constr type="h" for="ch" forName="accent_3" refType="h" fact="0.0267"/>
              <dgm:constr type="l" for="ch" forName="parent_text_5" refType="w" fact="0.6522"/>
              <dgm:constr type="t" for="ch" forName="parent_text_5" refType="h" fact="0.0654"/>
              <dgm:constr type="w" for="ch" forName="parent_text_5" refType="w" fact="0.3478"/>
              <dgm:constr type="h" for="ch" forName="parent_text_5" refType="h" fact="0.0933"/>
              <dgm:constr type="l" for="ch" forName="parent_text_3" refType="w" fact="0.6182"/>
              <dgm:constr type="t" for="ch" forName="parent_text_3" refType="h" fact="0.3193"/>
              <dgm:constr type="w" for="ch" forName="parent_text_3" refType="w" fact="0.3478"/>
              <dgm:constr type="h" for="ch" forName="parent_text_3" refType="h" fact="0.1456"/>
              <dgm:constr type="l" for="ch" forName="parent_text_6" refType="w" fact="0.02"/>
              <dgm:constr type="t" for="ch" forName="parent_text_6" refType="h" fact="0.6896"/>
              <dgm:constr type="w" for="ch" forName="parent_text_6" refType="w" fact="0.3478"/>
              <dgm:constr type="h" for="ch" forName="parent_text_6" refType="h" fact="0.1627"/>
              <dgm:constr type="l" for="ch" forName="accent_4" refType="w" fact="0.6265"/>
              <dgm:constr type="t" for="ch" forName="accent_4" refType="h" fact="0.0213"/>
              <dgm:constr type="w" for="ch" forName="accent_4" refType="w" fact="0.0515"/>
              <dgm:constr type="h" for="ch" forName="accent_4" refType="h" fact="0.0533"/>
              <dgm:constr type="l" for="ch" forName="accent_5" refType="w" fact="0.6522"/>
              <dgm:constr type="t" for="ch" forName="accent_5" refType="h" fact="0.92"/>
              <dgm:constr type="w" for="ch" forName="accent_5" refType="w" fact="0.0696"/>
              <dgm:constr type="h" for="ch" forName="accent_5" refType="h" fact="0.072"/>
              <dgm:constr type="l" for="ch" forName="parent_text_7" refType="w" fact="0.105"/>
              <dgm:constr type="t" for="ch" forName="parent_text_7" refType="h" fact="0.87"/>
              <dgm:constr type="w" for="ch" forName="parent_text_7" refType="w" fact="0.407"/>
              <dgm:constr type="h" for="ch" forName="parent_text_7" refType="h" fact="0.13"/>
              <dgm:constr type="l" for="ch" forName="accent_6" refType="w" fact="0.6136"/>
              <dgm:constr type="t" for="ch" forName="accent_6" refType="h" fact="0.6133"/>
              <dgm:constr type="w" for="ch" forName="accent_6" refType="w" fact="0.0386"/>
              <dgm:constr type="h" for="ch" forName="accent_6" refType="h" fact="0.04"/>
            </dgm:constrLst>
          </dgm:if>
          <dgm:else name="Name29">
            <dgm:constrLst>
              <dgm:constr type="primFontSz" for="des" ptType="node" op="equ" val="65"/>
              <dgm:constr type="l" for="ch" forName="accent_1" refType="w" fact="0.2061"/>
              <dgm:constr type="t" for="ch" forName="accent_1" refType="h" fact="0.96"/>
              <dgm:constr type="w" for="ch" forName="accent_1" refType="w" fact="0.0386"/>
              <dgm:constr type="h" for="ch" forName="accent_1" refType="h" fact="0.04"/>
              <dgm:constr type="l" for="ch" forName="image_accent_7" refType="w" fact="0.3606"/>
              <dgm:constr type="t" for="ch" forName="image_accent_7" refType="h" fact="0.8325"/>
              <dgm:constr type="w" for="ch" forName="image_accent_7" refType="w" fact="0.1103"/>
              <dgm:constr type="h" for="ch" forName="image_accent_7" refType="h" fact="0.1141"/>
              <dgm:constr type="l" for="ch" forName="image_7" refType="w" fact="0.3671"/>
              <dgm:constr type="t" for="ch" forName="image_7" refType="h" fact="0.8392"/>
              <dgm:constr type="w" for="ch" forName="image_7" refType="w" fact="0.0973"/>
              <dgm:constr type="h" for="ch" forName="image_7" refType="h" fact="0.1007"/>
              <dgm:constr type="l" for="ch" forName="image_accent_6" refType="w" fact="0.4379"/>
              <dgm:constr type="t" for="ch" forName="image_accent_6" refType="h" fact="0.68"/>
              <dgm:constr type="w" for="ch" forName="image_accent_6" refType="w" fact="0.1757"/>
              <dgm:constr type="h" for="ch" forName="image_accent_6" refType="h" fact="0.1819"/>
              <dgm:constr type="l" for="ch" forName="image_6" refType="w" fact="0.4471"/>
              <dgm:constr type="t" for="ch" forName="image_6" refType="h" fact="0.6896"/>
              <dgm:constr type="w" for="ch" forName="image_6" refType="w" fact="0.1572"/>
              <dgm:constr type="h" for="ch" forName="image_6" refType="h" fact="0.1627"/>
              <dgm:constr type="l" for="ch" forName="image_accent_5" refType="w" fact="0.3677"/>
              <dgm:constr type="t" for="ch" forName="image_accent_5" refType="h" fact="0.0592"/>
              <dgm:constr type="w" for="ch" forName="image_accent_5" refType="w" fact="0.1022"/>
              <dgm:constr type="h" for="ch" forName="image_accent_5" refType="h" fact="0.1058"/>
              <dgm:constr type="l" for="ch" forName="image_5" refType="w" fact="0.3738"/>
              <dgm:constr type="t" for="ch" forName="image_5" refType="h" fact="0.0654"/>
              <dgm:constr type="w" for="ch" forName="image_5" refType="w" fact="0.0902"/>
              <dgm:constr type="h" for="ch" forName="image_5" refType="h" fact="0.0933"/>
              <dgm:constr type="l" for="ch" forName="image_accent_4" refType="w" fact="0.437"/>
              <dgm:constr type="t" for="ch" forName="image_accent_4" refType="h" fact="0.1659"/>
              <dgm:constr type="w" for="ch" forName="image_accent_4" refType="w" fact="0.1103"/>
              <dgm:constr type="h" for="ch" forName="image_accent_4" refType="h" fact="0.1141"/>
              <dgm:constr type="l" for="ch" forName="image_4" refType="w" fact="0.4434"/>
              <dgm:constr type="t" for="ch" forName="image_4" refType="h" fact="0.1726"/>
              <dgm:constr type="w" for="ch" forName="image_4" refType="w" fact="0.0973"/>
              <dgm:constr type="h" for="ch" forName="image_4" refType="h" fact="0.1007"/>
              <dgm:constr type="l" for="ch" forName="image_accent_2" refType="w" fact="0.3942"/>
              <dgm:constr type="t" for="ch" forName="image_accent_2" refType="h" fact="0.4899"/>
              <dgm:constr type="w" for="ch" forName="image_accent_2" refType="w" fact="0.1226"/>
              <dgm:constr type="h" for="ch" forName="image_accent_2" refType="h" fact="0.1269"/>
              <dgm:constr type="l" for="ch" forName="image_2" refType="w" fact="0.4014"/>
              <dgm:constr type="t" for="ch" forName="image_2" refType="h" fact="0.4973"/>
              <dgm:constr type="w" for="ch" forName="image_2" refType="w" fact="0.1082"/>
              <dgm:constr type="h" for="ch" forName="image_2" refType="h" fact="0.112"/>
              <dgm:constr type="l" for="ch" forName="image_accent_3" refType="w" fact="0.4075"/>
              <dgm:constr type="t" for="ch" forName="image_accent_3" refType="h" fact="0.3107"/>
              <dgm:constr type="w" for="ch" forName="image_accent_3" refType="w" fact="0.1573"/>
              <dgm:constr type="h" for="ch" forName="image_accent_3" refType="h" fact="0.1628"/>
              <dgm:constr type="l" for="ch" forName="image_3" refType="w" fact="0.4158"/>
              <dgm:constr type="t" for="ch" forName="image_3" refType="h" fact="0.3193"/>
              <dgm:constr type="w" for="ch" forName="image_3" refType="w" fact="0.1407"/>
              <dgm:constr type="h" for="ch" forName="image_3" refType="h" fact="0.1456"/>
              <dgm:constr type="l" for="ch" forName="image_accent_1" refType="w" fact="0.5338"/>
              <dgm:constr type="t" for="ch" forName="image_accent_1" refType="h" fact="0.444"/>
              <dgm:constr type="w" for="ch" forName="image_accent_1" refType="w" fact="0.2344"/>
              <dgm:constr type="h" for="ch" forName="image_accent_1" refType="h" fact="0.2426"/>
              <dgm:constr type="l" for="ch" forName="image_1" refType="w" fact="0.5428"/>
              <dgm:constr type="t" for="ch" forName="image_1" refType="h" fact="0.4533"/>
              <dgm:constr type="w" for="ch" forName="image_1" refType="w" fact="0.2164"/>
              <dgm:constr type="h" for="ch" forName="image_1" refType="h" fact="0.224"/>
              <dgm:constr type="l" for="ch" forName="parent_text_1" refType="w" fact="0.6522"/>
              <dgm:constr type="t" for="ch" forName="parent_text_1" refType="h" fact="0.3193"/>
              <dgm:constr type="w" for="ch" forName="parent_text_1" refType="w" fact="0.3478"/>
              <dgm:constr type="h" for="ch" forName="parent_text_1" refType="h" fact="0.115"/>
              <dgm:constr type="l" for="ch" forName="accent_2" refType="w" fact="0.5492"/>
              <dgm:constr type="t" for="ch" forName="accent_2" refType="h" fact="0.2653"/>
              <dgm:constr type="w" for="ch" forName="accent_2" refType="w" fact="0.0696"/>
              <dgm:constr type="h" for="ch" forName="accent_2" refType="h" fact="0.072"/>
              <dgm:constr type="l" for="ch" forName="parent_text_2" refType="w" fact="0.0211"/>
              <dgm:constr type="t" for="ch" forName="parent_text_2" refType="h" fact="0.4973"/>
              <dgm:constr type="w" for="ch" forName="parent_text_2" refType="w" fact="0.3478"/>
              <dgm:constr type="h" for="ch" forName="parent_text_2" refType="h" fact="0.112"/>
              <dgm:constr type="l" for="ch" forName="parent_text_4" refType="w" fact="0.0644"/>
              <dgm:constr type="t" for="ch" forName="parent_text_4" refType="h" fact="0.1726"/>
              <dgm:constr type="w" for="ch" forName="parent_text_4" refType="w" fact="0.3478"/>
              <dgm:constr type="h" for="ch" forName="parent_text_4" refType="h" fact="0.1007"/>
              <dgm:constr type="l" for="ch" forName="accent_3" refType="w" fact="0.2705"/>
              <dgm:constr type="t" for="ch" forName="accent_3" refType="h" fact="0"/>
              <dgm:constr type="w" for="ch" forName="accent_3" refType="w" fact="0.0258"/>
              <dgm:constr type="h" for="ch" forName="accent_3" refType="h" fact="0.0267"/>
              <dgm:constr type="l" for="ch" forName="parent_text_5" refType="w" fact="0"/>
              <dgm:constr type="t" for="ch" forName="parent_text_5" refType="h" fact="0.0654"/>
              <dgm:constr type="w" for="ch" forName="parent_text_5" refType="w" fact="0.3478"/>
              <dgm:constr type="h" for="ch" forName="parent_text_5" refType="h" fact="0.0933"/>
              <dgm:constr type="l" for="ch" forName="parent_text_3" refType="w" fact="0.034"/>
              <dgm:constr type="t" for="ch" forName="parent_text_3" refType="h" fact="0.3193"/>
              <dgm:constr type="w" for="ch" forName="parent_text_3" refType="w" fact="0.3478"/>
              <dgm:constr type="h" for="ch" forName="parent_text_3" refType="h" fact="0.1456"/>
              <dgm:constr type="l" for="ch" forName="parent_text_6" refType="w" fact="0.63"/>
              <dgm:constr type="t" for="ch" forName="parent_text_6" refType="h" fact="0.6896"/>
              <dgm:constr type="w" for="ch" forName="parent_text_6" refType="w" fact="0.3478"/>
              <dgm:constr type="h" for="ch" forName="parent_text_6" refType="h" fact="0.1627"/>
              <dgm:constr type="l" for="ch" forName="accent_4" refType="w" fact="0.322"/>
              <dgm:constr type="t" for="ch" forName="accent_4" refType="h" fact="0.0213"/>
              <dgm:constr type="w" for="ch" forName="accent_4" refType="w" fact="0.0515"/>
              <dgm:constr type="h" for="ch" forName="accent_4" refType="h" fact="0.0533"/>
              <dgm:constr type="l" for="ch" forName="accent_5" refType="w" fact="0.2782"/>
              <dgm:constr type="t" for="ch" forName="accent_5" refType="h" fact="0.92"/>
              <dgm:constr type="w" for="ch" forName="accent_5" refType="w" fact="0.0696"/>
              <dgm:constr type="h" for="ch" forName="accent_5" refType="h" fact="0.072"/>
              <dgm:constr type="l" for="ch" forName="parent_text_7" refType="w" fact="0.485"/>
              <dgm:constr type="t" for="ch" forName="parent_text_7" refType="h" fact="0.87"/>
              <dgm:constr type="w" for="ch" forName="parent_text_7" refType="w" fact="0.347"/>
              <dgm:constr type="h" for="ch" forName="parent_text_7" refType="h" fact="0.13"/>
              <dgm:constr type="l" for="ch" forName="accent_6" refType="w" fact="0.3478"/>
              <dgm:constr type="t" for="ch" forName="accent_6" refType="h" fact="0.6133"/>
              <dgm:constr type="w" for="ch" forName="accent_6" refType="w" fact="0.0386"/>
              <dgm:constr type="h" for="ch" forName="accent_6" refType="h" fact="0.04"/>
            </dgm:constrLst>
          </dgm:else>
        </dgm:choose>
        <dgm:layoutNode name="accent_6" styleLbl="alignNode1">
          <dgm:alg type="sp"/>
          <dgm:shape xmlns:r="http://schemas.openxmlformats.org/officeDocument/2006/relationships" type="donut" r:blip="">
            <dgm:adjLst>
              <dgm:adj idx="1" val="0.0746"/>
            </dgm:adjLst>
          </dgm:shape>
          <dgm:presOf/>
        </dgm:layoutNode>
      </dgm:if>
      <dgm:else name="Name30">
        <dgm:alg type="composite">
          <dgm:param type="ar" val="0.9705"/>
        </dgm:alg>
        <dgm:choose name="Name31">
          <dgm:if name="Name32" func="var" arg="dir" op="equ" val="norm">
            <dgm:constrLst>
              <dgm:constr type="primFontSz" for="des" ptType="node" op="equ" val="65"/>
              <dgm:constr type="l" for="ch" forName="accent_1" refType="w" fact="0.7599"/>
              <dgm:constr type="t" for="ch" forName="accent_1" refType="h" fact="0.925"/>
              <dgm:constr type="w" for="ch" forName="accent_1" refType="w" fact="0.0386"/>
              <dgm:constr type="h" for="ch" forName="accent_1" refType="h" fact="0.0375"/>
              <dgm:constr type="l" for="ch" forName="accent_2" refType="w" fact="0.6182"/>
              <dgm:constr type="t" for="ch" forName="accent_2" refType="h" fact="0.575"/>
              <dgm:constr type="w" for="ch" forName="accent_2" refType="w" fact="0.0386"/>
              <dgm:constr type="h" for="ch" forName="accent_2" refType="h" fact="0.0375"/>
              <dgm:constr type="l" for="ch" forName="image_accent_8" refType="w" fact="0.6449"/>
              <dgm:constr type="t" for="ch" forName="image_accent_8" refType="h" fact="0.8508"/>
              <dgm:constr type="w" for="ch" forName="image_accent_8" refType="w" fact="0.1022"/>
              <dgm:constr type="h" for="ch" forName="image_accent_8" refType="h" fact="0.0992"/>
              <dgm:constr type="l" for="ch" forName="image_8" refType="w" fact="0.6538"/>
              <dgm:constr type="t" for="ch" forName="image_8" refType="h" fact="0.8595"/>
              <dgm:constr type="w" for="ch" forName="image_8" refType="w" fact="0.0844"/>
              <dgm:constr type="h" for="ch" forName="image_8" refType="h" fact="0.0819"/>
              <dgm:constr type="l" for="ch" forName="image_accent_7" refType="w" fact="0.5291"/>
              <dgm:constr type="t" for="ch" forName="image_accent_7" refType="h" fact="0.7805"/>
              <dgm:constr type="w" for="ch" forName="image_accent_7" refType="w" fact="0.1103"/>
              <dgm:constr type="h" for="ch" forName="image_accent_7" refType="h" fact="0.107"/>
              <dgm:constr type="l" for="ch" forName="image_7" refType="w" fact="0.5356"/>
              <dgm:constr type="t" for="ch" forName="image_7" refType="h" fact="0.7868"/>
              <dgm:constr type="w" for="ch" forName="image_7" refType="w" fact="0.0973"/>
              <dgm:constr type="h" for="ch" forName="image_7" refType="h" fact="0.0944"/>
              <dgm:constr type="l" for="ch" forName="image_accent_6" refType="w" fact="0.3864"/>
              <dgm:constr type="t" for="ch" forName="image_accent_6" refType="h" fact="0.6375"/>
              <dgm:constr type="w" for="ch" forName="image_accent_6" refType="w" fact="0.1757"/>
              <dgm:constr type="h" for="ch" forName="image_accent_6" refType="h" fact="0.1706"/>
              <dgm:constr type="l" for="ch" forName="image_6" refType="w" fact="0.3957"/>
              <dgm:constr type="t" for="ch" forName="image_6" refType="h" fact="0.6465"/>
              <dgm:constr type="w" for="ch" forName="image_6" refType="w" fact="0.1572"/>
              <dgm:constr type="h" for="ch" forName="image_6" refType="h" fact="0.1525"/>
              <dgm:constr type="l" for="ch" forName="image_accent_5" refType="w" fact="0.5301"/>
              <dgm:constr type="t" for="ch" forName="image_accent_5" refType="h" fact="0.0555"/>
              <dgm:constr type="w" for="ch" forName="image_accent_5" refType="w" fact="0.1022"/>
              <dgm:constr type="h" for="ch" forName="image_accent_5" refType="h" fact="0.0992"/>
              <dgm:constr type="l" for="ch" forName="image_5" refType="w" fact="0.5361"/>
              <dgm:constr type="t" for="ch" forName="image_5" refType="h" fact="0.0613"/>
              <dgm:constr type="w" for="ch" forName="image_5" refType="w" fact="0.0902"/>
              <dgm:constr type="h" for="ch" forName="image_5" refType="h" fact="0.0875"/>
              <dgm:constr type="l" for="ch" forName="image_accent_4" refType="w" fact="0.4528"/>
              <dgm:constr type="t" for="ch" forName="image_accent_4" refType="h" fact="0.1555"/>
              <dgm:constr type="w" for="ch" forName="image_accent_4" refType="w" fact="0.1103"/>
              <dgm:constr type="h" for="ch" forName="image_accent_4" refType="h" fact="0.107"/>
              <dgm:constr type="l" for="ch" forName="image_4" refType="w" fact="0.4593"/>
              <dgm:constr type="t" for="ch" forName="image_4" refType="h" fact="0.1618"/>
              <dgm:constr type="w" for="ch" forName="image_4" refType="w" fact="0.0973"/>
              <dgm:constr type="h" for="ch" forName="image_4" refType="h" fact="0.0944"/>
              <dgm:constr type="l" for="ch" forName="image_accent_2" refType="w" fact="0.4832"/>
              <dgm:constr type="t" for="ch" forName="image_accent_2" refType="h" fact="0.4593"/>
              <dgm:constr type="w" for="ch" forName="image_accent_2" refType="w" fact="0.1226"/>
              <dgm:constr type="h" for="ch" forName="image_accent_2" refType="h" fact="0.119"/>
              <dgm:constr type="l" for="ch" forName="image_2" refType="w" fact="0.4904"/>
              <dgm:constr type="t" for="ch" forName="image_2" refType="h" fact="0.4663"/>
              <dgm:constr type="w" for="ch" forName="image_2" refType="w" fact="0.1082"/>
              <dgm:constr type="h" for="ch" forName="image_2" refType="h" fact="0.105"/>
              <dgm:constr type="l" for="ch" forName="image_accent_3" refType="w" fact="0.4352"/>
              <dgm:constr type="t" for="ch" forName="image_accent_3" refType="h" fact="0.2913"/>
              <dgm:constr type="w" for="ch" forName="image_accent_3" refType="w" fact="0.1573"/>
              <dgm:constr type="h" for="ch" forName="image_accent_3" refType="h" fact="0.1526"/>
              <dgm:constr type="l" for="ch" forName="image_3" refType="w" fact="0.4435"/>
              <dgm:constr type="t" for="ch" forName="image_3" refType="h" fact="0.2993"/>
              <dgm:constr type="w" for="ch" forName="image_3" refType="w" fact="0.1407"/>
              <dgm:constr type="h" for="ch" forName="image_3" refType="h" fact="0.1365"/>
              <dgm:constr type="l" for="ch" forName="image_accent_1" refType="w" fact="0.2318"/>
              <dgm:constr type="t" for="ch" forName="image_accent_1" refType="h" fact="0.4163"/>
              <dgm:constr type="w" for="ch" forName="image_accent_1" refType="w" fact="0.2344"/>
              <dgm:constr type="h" for="ch" forName="image_accent_1" refType="h" fact="0.2275"/>
              <dgm:constr type="l" for="ch" forName="image_1" refType="w" fact="0.2408"/>
              <dgm:constr type="t" for="ch" forName="image_1" refType="h" fact="0.425"/>
              <dgm:constr type="w" for="ch" forName="image_1" refType="w" fact="0.2164"/>
              <dgm:constr type="h" for="ch" forName="image_1" refType="h" fact="0.21"/>
              <dgm:constr type="l" for="ch" forName="parent_text_1" refType="w" fact="0"/>
              <dgm:constr type="t" for="ch" forName="parent_text_1" refType="h" fact="0.2993"/>
              <dgm:constr type="w" for="ch" forName="parent_text_1" refType="w" fact="0.3478"/>
              <dgm:constr type="h" for="ch" forName="parent_text_1" refType="h" fact="0.11"/>
              <dgm:constr type="l" for="ch" forName="accent_3" refType="w" fact="0.3813"/>
              <dgm:constr type="t" for="ch" forName="accent_3" refType="h" fact="0.2488"/>
              <dgm:constr type="w" for="ch" forName="accent_3" refType="w" fact="0.0696"/>
              <dgm:constr type="h" for="ch" forName="accent_3" refType="h" fact="0.0675"/>
              <dgm:constr type="l" for="ch" forName="parent_text_2" refType="w" fact="0.6311"/>
              <dgm:constr type="t" for="ch" forName="parent_text_2" refType="h" fact="0.4663"/>
              <dgm:constr type="w" for="ch" forName="parent_text_2" refType="w" fact="0.3478"/>
              <dgm:constr type="h" for="ch" forName="parent_text_2" refType="h" fact="0.105"/>
              <dgm:constr type="l" for="ch" forName="parent_text_4" refType="w" fact="0.5878"/>
              <dgm:constr type="t" for="ch" forName="parent_text_4" refType="h" fact="0.1618"/>
              <dgm:constr type="w" for="ch" forName="parent_text_4" refType="w" fact="0.3478"/>
              <dgm:constr type="h" for="ch" forName="parent_text_4" refType="h" fact="0.0944"/>
              <dgm:constr type="l" for="ch" forName="accent_4" refType="w" fact="0.7038"/>
              <dgm:constr type="t" for="ch" forName="accent_4" refType="h" fact="0"/>
              <dgm:constr type="w" for="ch" forName="accent_4" refType="w" fact="0.0258"/>
              <dgm:constr type="h" for="ch" forName="accent_4" refType="h" fact="0.025"/>
              <dgm:constr type="l" for="ch" forName="parent_text_5" refType="w" fact="0.6522"/>
              <dgm:constr type="t" for="ch" forName="parent_text_5" refType="h" fact="0.0625"/>
              <dgm:constr type="w" for="ch" forName="parent_text_5" refType="w" fact="0.3478"/>
              <dgm:constr type="h" for="ch" forName="parent_text_5" refType="h" fact="0.0863"/>
              <dgm:constr type="l" for="ch" forName="parent_text_3" refType="w" fact="0.6182"/>
              <dgm:constr type="t" for="ch" forName="parent_text_3" refType="h" fact="0.2993"/>
              <dgm:constr type="w" for="ch" forName="parent_text_3" refType="w" fact="0.3478"/>
              <dgm:constr type="h" for="ch" forName="parent_text_3" refType="h" fact="0.1365"/>
              <dgm:constr type="l" for="ch" forName="parent_text_6" refType="w" fact="0.02"/>
              <dgm:constr type="t" for="ch" forName="parent_text_6" refType="h" fact="0.6465"/>
              <dgm:constr type="w" for="ch" forName="parent_text_6" refType="w" fact="0.3478"/>
              <dgm:constr type="h" for="ch" forName="parent_text_6" refType="h" fact="0.1525"/>
              <dgm:constr type="l" for="ch" forName="accent_5" refType="w" fact="0.6265"/>
              <dgm:constr type="t" for="ch" forName="accent_5" refType="h" fact="0.02"/>
              <dgm:constr type="w" for="ch" forName="accent_5" refType="w" fact="0.0515"/>
              <dgm:constr type="h" for="ch" forName="accent_5" refType="h" fact="0.05"/>
              <dgm:constr type="l" for="ch" forName="parent_text_7" refType="w" fact="0.165"/>
              <dgm:constr type="t" for="ch" forName="parent_text_7" refType="h" fact="0.81"/>
              <dgm:constr type="w" for="ch" forName="parent_text_7" refType="w" fact="0.3478"/>
              <dgm:constr type="h" for="ch" forName="parent_text_7" refType="h" fact="0.077"/>
              <dgm:constr type="l" for="ch" forName="parent_text_8" refType="w" fact="0.275"/>
              <dgm:constr type="t" for="ch" forName="parent_text_8" refType="h" fact="0.89"/>
              <dgm:constr type="w" for="ch" forName="parent_text_8" refType="w" fact="0.3478"/>
              <dgm:constr type="h" for="ch" forName="parent_text_8" refType="h" fact="0.11"/>
            </dgm:constrLst>
          </dgm:if>
          <dgm:else name="Name33">
            <dgm:constrLst>
              <dgm:constr type="primFontSz" for="des" ptType="node" op="equ" val="65"/>
              <dgm:constr type="l" for="ch" forName="accent_1" refType="w" fact="0.2014"/>
              <dgm:constr type="t" for="ch" forName="accent_1" refType="h" fact="0.925"/>
              <dgm:constr type="w" for="ch" forName="accent_1" refType="w" fact="0.0386"/>
              <dgm:constr type="h" for="ch" forName="accent_1" refType="h" fact="0.0375"/>
              <dgm:constr type="l" for="ch" forName="accent_2" refType="w" fact="0.3431"/>
              <dgm:constr type="t" for="ch" forName="accent_2" refType="h" fact="0.575"/>
              <dgm:constr type="w" for="ch" forName="accent_2" refType="w" fact="0.0386"/>
              <dgm:constr type="h" for="ch" forName="accent_2" refType="h" fact="0.0375"/>
              <dgm:constr type="l" for="ch" forName="image_accent_8" refType="w" fact="0.253"/>
              <dgm:constr type="t" for="ch" forName="image_accent_8" refType="h" fact="0.8508"/>
              <dgm:constr type="w" for="ch" forName="image_accent_8" refType="w" fact="0.1022"/>
              <dgm:constr type="h" for="ch" forName="image_accent_8" refType="h" fact="0.0992"/>
              <dgm:constr type="l" for="ch" forName="image_8" refType="w" fact="0.2619"/>
              <dgm:constr type="t" for="ch" forName="image_8" refType="h" fact="0.8595"/>
              <dgm:constr type="w" for="ch" forName="image_8" refType="w" fact="0.0844"/>
              <dgm:constr type="h" for="ch" forName="image_8" refType="h" fact="0.0819"/>
              <dgm:constr type="l" for="ch" forName="image_accent_7" refType="w" fact="0.3606"/>
              <dgm:constr type="t" for="ch" forName="image_accent_7" refType="h" fact="0.7805"/>
              <dgm:constr type="w" for="ch" forName="image_accent_7" refType="w" fact="0.1103"/>
              <dgm:constr type="h" for="ch" forName="image_accent_7" refType="h" fact="0.107"/>
              <dgm:constr type="l" for="ch" forName="image_7" refType="w" fact="0.3671"/>
              <dgm:constr type="t" for="ch" forName="image_7" refType="h" fact="0.7868"/>
              <dgm:constr type="w" for="ch" forName="image_7" refType="w" fact="0.0973"/>
              <dgm:constr type="h" for="ch" forName="image_7" refType="h" fact="0.0944"/>
              <dgm:constr type="l" for="ch" forName="image_accent_6" refType="w" fact="0.4379"/>
              <dgm:constr type="t" for="ch" forName="image_accent_6" refType="h" fact="0.6375"/>
              <dgm:constr type="w" for="ch" forName="image_accent_6" refType="w" fact="0.1757"/>
              <dgm:constr type="h" for="ch" forName="image_accent_6" refType="h" fact="0.1706"/>
              <dgm:constr type="l" for="ch" forName="image_6" refType="w" fact="0.4471"/>
              <dgm:constr type="t" for="ch" forName="image_6" refType="h" fact="0.6465"/>
              <dgm:constr type="w" for="ch" forName="image_6" refType="w" fact="0.1572"/>
              <dgm:constr type="h" for="ch" forName="image_6" refType="h" fact="0.1525"/>
              <dgm:constr type="l" for="ch" forName="image_accent_5" refType="w" fact="0.3677"/>
              <dgm:constr type="t" for="ch" forName="image_accent_5" refType="h" fact="0.0555"/>
              <dgm:constr type="w" for="ch" forName="image_accent_5" refType="w" fact="0.1022"/>
              <dgm:constr type="h" for="ch" forName="image_accent_5" refType="h" fact="0.0992"/>
              <dgm:constr type="l" for="ch" forName="image_5" refType="w" fact="0.3738"/>
              <dgm:constr type="t" for="ch" forName="image_5" refType="h" fact="0.0613"/>
              <dgm:constr type="w" for="ch" forName="image_5" refType="w" fact="0.0902"/>
              <dgm:constr type="h" for="ch" forName="image_5" refType="h" fact="0.0875"/>
              <dgm:constr type="l" for="ch" forName="image_accent_4" refType="w" fact="0.437"/>
              <dgm:constr type="t" for="ch" forName="image_accent_4" refType="h" fact="0.1555"/>
              <dgm:constr type="w" for="ch" forName="image_accent_4" refType="w" fact="0.1103"/>
              <dgm:constr type="h" for="ch" forName="image_accent_4" refType="h" fact="0.107"/>
              <dgm:constr type="l" for="ch" forName="image_4" refType="w" fact="0.4434"/>
              <dgm:constr type="t" for="ch" forName="image_4" refType="h" fact="0.1618"/>
              <dgm:constr type="w" for="ch" forName="image_4" refType="w" fact="0.0973"/>
              <dgm:constr type="h" for="ch" forName="image_4" refType="h" fact="0.0944"/>
              <dgm:constr type="l" for="ch" forName="image_accent_2" refType="w" fact="0.3942"/>
              <dgm:constr type="t" for="ch" forName="image_accent_2" refType="h" fact="0.4593"/>
              <dgm:constr type="w" for="ch" forName="image_accent_2" refType="w" fact="0.1226"/>
              <dgm:constr type="h" for="ch" forName="image_accent_2" refType="h" fact="0.119"/>
              <dgm:constr type="l" for="ch" forName="image_2" refType="w" fact="0.4014"/>
              <dgm:constr type="t" for="ch" forName="image_2" refType="h" fact="0.4663"/>
              <dgm:constr type="w" for="ch" forName="image_2" refType="w" fact="0.1082"/>
              <dgm:constr type="h" for="ch" forName="image_2" refType="h" fact="0.105"/>
              <dgm:constr type="l" for="ch" forName="image_accent_3" refType="w" fact="0.4075"/>
              <dgm:constr type="t" for="ch" forName="image_accent_3" refType="h" fact="0.2913"/>
              <dgm:constr type="w" for="ch" forName="image_accent_3" refType="w" fact="0.1573"/>
              <dgm:constr type="h" for="ch" forName="image_accent_3" refType="h" fact="0.1526"/>
              <dgm:constr type="l" for="ch" forName="image_3" refType="w" fact="0.4158"/>
              <dgm:constr type="t" for="ch" forName="image_3" refType="h" fact="0.2993"/>
              <dgm:constr type="w" for="ch" forName="image_3" refType="w" fact="0.1407"/>
              <dgm:constr type="h" for="ch" forName="image_3" refType="h" fact="0.1365"/>
              <dgm:constr type="l" for="ch" forName="image_accent_1" refType="w" fact="0.5338"/>
              <dgm:constr type="t" for="ch" forName="image_accent_1" refType="h" fact="0.4163"/>
              <dgm:constr type="w" for="ch" forName="image_accent_1" refType="w" fact="0.2344"/>
              <dgm:constr type="h" for="ch" forName="image_accent_1" refType="h" fact="0.2275"/>
              <dgm:constr type="l" for="ch" forName="image_1" refType="w" fact="0.5428"/>
              <dgm:constr type="t" for="ch" forName="image_1" refType="h" fact="0.425"/>
              <dgm:constr type="w" for="ch" forName="image_1" refType="w" fact="0.2164"/>
              <dgm:constr type="h" for="ch" forName="image_1" refType="h" fact="0.21"/>
              <dgm:constr type="l" for="ch" forName="parent_text_1" refType="w" fact="0.6522"/>
              <dgm:constr type="t" for="ch" forName="parent_text_1" refType="h" fact="0.2993"/>
              <dgm:constr type="w" for="ch" forName="parent_text_1" refType="w" fact="0.3478"/>
              <dgm:constr type="h" for="ch" forName="parent_text_1" refType="h" fact="0.11"/>
              <dgm:constr type="l" for="ch" forName="accent_3" refType="w" fact="0.5492"/>
              <dgm:constr type="t" for="ch" forName="accent_3" refType="h" fact="0.2488"/>
              <dgm:constr type="w" for="ch" forName="accent_3" refType="w" fact="0.0696"/>
              <dgm:constr type="h" for="ch" forName="accent_3" refType="h" fact="0.0675"/>
              <dgm:constr type="l" for="ch" forName="parent_text_2" refType="w" fact="0.0211"/>
              <dgm:constr type="t" for="ch" forName="parent_text_2" refType="h" fact="0.4663"/>
              <dgm:constr type="w" for="ch" forName="parent_text_2" refType="w" fact="0.3478"/>
              <dgm:constr type="h" for="ch" forName="parent_text_2" refType="h" fact="0.105"/>
              <dgm:constr type="l" for="ch" forName="parent_text_4" refType="w" fact="0.0635"/>
              <dgm:constr type="t" for="ch" forName="parent_text_4" refType="h" fact="0.1618"/>
              <dgm:constr type="w" for="ch" forName="parent_text_4" refType="w" fact="0.3478"/>
              <dgm:constr type="h" for="ch" forName="parent_text_4" refType="h" fact="0.0944"/>
              <dgm:constr type="l" for="ch" forName="accent_4" refType="w" fact="0.2705"/>
              <dgm:constr type="t" for="ch" forName="accent_4" refType="h" fact="0"/>
              <dgm:constr type="w" for="ch" forName="accent_4" refType="w" fact="0.0258"/>
              <dgm:constr type="h" for="ch" forName="accent_4" refType="h" fact="0.025"/>
              <dgm:constr type="l" for="ch" forName="parent_text_5" refType="w" fact="0"/>
              <dgm:constr type="t" for="ch" forName="parent_text_5" refType="h" fact="0.0625"/>
              <dgm:constr type="w" for="ch" forName="parent_text_5" refType="w" fact="0.3478"/>
              <dgm:constr type="h" for="ch" forName="parent_text_5" refType="h" fact="0.0863"/>
              <dgm:constr type="l" for="ch" forName="parent_text_3" refType="w" fact="0.034"/>
              <dgm:constr type="t" for="ch" forName="parent_text_3" refType="h" fact="0.2993"/>
              <dgm:constr type="w" for="ch" forName="parent_text_3" refType="w" fact="0.3478"/>
              <dgm:constr type="h" for="ch" forName="parent_text_3" refType="h" fact="0.1365"/>
              <dgm:constr type="l" for="ch" forName="parent_text_6" refType="w" fact="0.635"/>
              <dgm:constr type="t" for="ch" forName="parent_text_6" refType="h" fact="0.6465"/>
              <dgm:constr type="w" for="ch" forName="parent_text_6" refType="w" fact="0.3478"/>
              <dgm:constr type="h" for="ch" forName="parent_text_6" refType="h" fact="0.1525"/>
              <dgm:constr type="l" for="ch" forName="accent_5" refType="w" fact="0.322"/>
              <dgm:constr type="t" for="ch" forName="accent_5" refType="h" fact="0.02"/>
              <dgm:constr type="w" for="ch" forName="accent_5" refType="w" fact="0.0515"/>
              <dgm:constr type="h" for="ch" forName="accent_5" refType="h" fact="0.05"/>
              <dgm:constr type="l" for="ch" forName="parent_text_7" refType="w" fact="0.49"/>
              <dgm:constr type="t" for="ch" forName="parent_text_7" refType="h" fact="0.81"/>
              <dgm:constr type="w" for="ch" forName="parent_text_7" refType="w" fact="0.3478"/>
              <dgm:constr type="h" for="ch" forName="parent_text_7" refType="h" fact="0.077"/>
              <dgm:constr type="l" for="ch" forName="parent_text_8" refType="w" fact="0.375"/>
              <dgm:constr type="t" for="ch" forName="parent_text_8" refType="h" fact="0.89"/>
              <dgm:constr type="w" for="ch" forName="parent_text_8" refType="w" fact="0.3478"/>
              <dgm:constr type="h" for="ch" forName="parent_text_8" refType="h" fact="0.11"/>
            </dgm:constrLst>
          </dgm:else>
        </dgm:choose>
      </dgm:else>
    </dgm:choose>
    <dgm:forEach name="wrapper" axis="self" ptType="parTrans">
      <dgm:forEach name="wrapper2" axis="self" ptType="sibTrans" st="2">
        <dgm:forEach name="imageAccentRepeat" axis="self">
          <dgm:layoutNode name="imageAccentRepeatNode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</dgm:forEach>
        <dgm:forEach name="imageRepeat" axis="self">
          <dgm:layoutNode name="imageRepeatNode" styleLbl="fgImgPlace1">
            <dgm:alg type="sp"/>
            <dgm:shape xmlns:r="http://schemas.openxmlformats.org/officeDocument/2006/relationships" type="ellipse" r:blip="" blipPhldr="1">
              <dgm:adjLst/>
            </dgm:shape>
            <dgm:presOf axis="self"/>
          </dgm:layoutNode>
        </dgm:forEach>
      </dgm:forEach>
    </dgm:forEach>
    <dgm:forEach name="Name34" axis="ch" ptType="node" cnt="1">
      <dgm:layoutNode name="parent_text_1" styleLbl="revTx">
        <dgm:varLst>
          <dgm:chMax val="0"/>
          <dgm:chPref val="0"/>
          <dgm:bulletEnabled val="1"/>
        </dgm:varLst>
        <dgm:choose name="Name35">
          <dgm:if name="Name36" func="var" arg="dir" op="equ" val="norm">
            <dgm:alg type="tx">
              <dgm:param type="parTxLTRAlign" val="r"/>
              <dgm:param type="shpTxLTRAlignCh" val="r"/>
              <dgm:param type="txAnchorVert" val="b"/>
              <dgm:param type="lnSpCh" val="15"/>
            </dgm:alg>
          </dgm:if>
          <dgm:else name="Name37">
            <dgm:alg type="tx">
              <dgm:param type="parTxLTRAlign" val="l"/>
              <dgm:param type="shpTxLTRAlignCh" val="l"/>
              <dgm:param type="txAnchorVert" val="b"/>
              <dgm:param type="lnSpCh" val="15"/>
            </dgm:alg>
          </dgm:else>
        </dgm:choose>
        <dgm:shape xmlns:r="http://schemas.openxmlformats.org/officeDocument/2006/relationships" type="rect" r:blip="" zOrderOff="99999">
          <dgm:adjLst/>
        </dgm:shape>
        <dgm:presOf axis="desOrSelf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01"/>
        </dgm:constrLst>
        <dgm:ruleLst>
          <dgm:rule type="primFontSz" val="5" fact="NaN" max="NaN"/>
        </dgm:ruleLst>
      </dgm:layoutNode>
      <dgm:layoutNode name="image_accent_1">
        <dgm:alg type="sp"/>
        <dgm:shape xmlns:r="http://schemas.openxmlformats.org/officeDocument/2006/relationships" r:blip="">
          <dgm:adjLst/>
        </dgm:shape>
        <dgm:presOf/>
        <dgm:constrLst/>
        <dgm:forEach name="Name38" ref="imageAccentRepeat"/>
      </dgm:layoutNode>
      <dgm:layoutNode name="accent_1" styleLbl="alignNode1">
        <dgm:alg type="sp"/>
        <dgm:shape xmlns:r="http://schemas.openxmlformats.org/officeDocument/2006/relationships" type="donut" r:blip="">
          <dgm:adjLst>
            <dgm:adj idx="1" val="0.0746"/>
          </dgm:adjLst>
        </dgm:shape>
        <dgm:presOf/>
      </dgm:layoutNode>
    </dgm:forEach>
    <dgm:forEach name="Name39" axis="ch" ptType="sibTrans" hideLastTrans="0" cnt="1">
      <dgm:layoutNode name="image_1">
        <dgm:alg type="sp"/>
        <dgm:shape xmlns:r="http://schemas.openxmlformats.org/officeDocument/2006/relationships" r:blip="">
          <dgm:adjLst/>
        </dgm:shape>
        <dgm:presOf/>
        <dgm:constrLst/>
        <dgm:forEach name="Name40" ref="imageRepeat"/>
      </dgm:layoutNode>
    </dgm:forEach>
    <dgm:forEach name="Name41" axis="ch" ptType="node" st="2" cnt="1">
      <dgm:layoutNode name="parent_text_2" styleLbl="revTx">
        <dgm:varLst>
          <dgm:chMax val="0"/>
          <dgm:chPref val="0"/>
          <dgm:bulletEnabled val="1"/>
        </dgm:varLst>
        <dgm:choose name="Name42">
          <dgm:if name="Name43" func="var" arg="dir" op="equ" val="norm">
            <dgm:alg type="tx">
              <dgm:param type="parTxLTRAlign" val="l"/>
              <dgm:param type="lnSpCh" val="15"/>
            </dgm:alg>
          </dgm:if>
          <dgm:else name="Name44">
            <dgm:alg type="tx">
              <dgm:param type="parTxLTRAlign" val="r"/>
              <dgm:param type="lnSpCh" val="15"/>
            </dgm:alg>
          </dgm:else>
        </dgm:choose>
        <dgm:shape xmlns:r="http://schemas.openxmlformats.org/officeDocument/2006/relationships" type="rect" r:blip="" zOrderOff="99999">
          <dgm:adjLst/>
        </dgm:shape>
        <dgm:presOf axis="desOrSelf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layoutNode name="image_accent_2">
        <dgm:alg type="sp"/>
        <dgm:shape xmlns:r="http://schemas.openxmlformats.org/officeDocument/2006/relationships" r:blip="">
          <dgm:adjLst/>
        </dgm:shape>
        <dgm:presOf/>
        <dgm:constrLst/>
        <dgm:forEach name="Name45" ref="imageAccentRepeat"/>
      </dgm:layoutNode>
    </dgm:forEach>
    <dgm:forEach name="Name46" axis="ch" ptType="sibTrans" hideLastTrans="0" st="2" cnt="1">
      <dgm:layoutNode name="image_2">
        <dgm:alg type="sp"/>
        <dgm:shape xmlns:r="http://schemas.openxmlformats.org/officeDocument/2006/relationships" r:blip="">
          <dgm:adjLst/>
        </dgm:shape>
        <dgm:presOf/>
        <dgm:constrLst/>
        <dgm:forEach name="Name47" ref="imageRepeat"/>
      </dgm:layoutNode>
    </dgm:forEach>
    <dgm:forEach name="Name48" axis="ch" ptType="node" st="3" cnt="1">
      <dgm:layoutNode name="image_accent_3">
        <dgm:alg type="sp"/>
        <dgm:shape xmlns:r="http://schemas.openxmlformats.org/officeDocument/2006/relationships" r:blip="">
          <dgm:adjLst/>
        </dgm:shape>
        <dgm:presOf/>
        <dgm:constrLst/>
        <dgm:forEach name="Name49" ref="imageAccentRepeat"/>
      </dgm:layoutNode>
      <dgm:layoutNode name="parent_text_3" styleLbl="revTx">
        <dgm:varLst>
          <dgm:chMax val="0"/>
          <dgm:chPref val="0"/>
          <dgm:bulletEnabled val="1"/>
        </dgm:varLst>
        <dgm:choose name="Name50">
          <dgm:if name="Name51" func="var" arg="dir" op="equ" val="norm">
            <dgm:alg type="tx">
              <dgm:param type="parTxLTRAlign" val="l"/>
              <dgm:param type="lnSpCh" val="15"/>
            </dgm:alg>
          </dgm:if>
          <dgm:else name="Name52">
            <dgm:alg type="tx">
              <dgm:param type="parTxLTRAlign" val="r"/>
              <dgm:param type="lnSpCh" val="15"/>
            </dgm:alg>
          </dgm:else>
        </dgm:choose>
        <dgm:shape xmlns:r="http://schemas.openxmlformats.org/officeDocument/2006/relationships" type="rect" r:blip="" zOrderOff="99999">
          <dgm:adjLst/>
        </dgm:shape>
        <dgm:presOf axis="desOrSelf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layoutNode name="accent_2" styleLbl="alignNode1">
        <dgm:alg type="sp"/>
        <dgm:shape xmlns:r="http://schemas.openxmlformats.org/officeDocument/2006/relationships" type="donut" r:blip="">
          <dgm:adjLst>
            <dgm:adj idx="1" val="0.0746"/>
          </dgm:adjLst>
        </dgm:shape>
        <dgm:presOf/>
      </dgm:layoutNode>
      <dgm:layoutNode name="accent_3" styleLbl="alignNode1">
        <dgm:alg type="sp"/>
        <dgm:shape xmlns:r="http://schemas.openxmlformats.org/officeDocument/2006/relationships" type="donut" r:blip="">
          <dgm:adjLst>
            <dgm:adj idx="1" val="0.0746"/>
          </dgm:adjLst>
        </dgm:shape>
        <dgm:presOf/>
      </dgm:layoutNode>
    </dgm:forEach>
    <dgm:forEach name="Name53" axis="ch" ptType="sibTrans" hideLastTrans="0" st="3" cnt="1">
      <dgm:layoutNode name="image_3">
        <dgm:alg type="sp"/>
        <dgm:shape xmlns:r="http://schemas.openxmlformats.org/officeDocument/2006/relationships" r:blip="">
          <dgm:adjLst/>
        </dgm:shape>
        <dgm:presOf/>
        <dgm:constrLst/>
        <dgm:forEach name="Name54" ref="imageRepeat"/>
      </dgm:layoutNode>
    </dgm:forEach>
    <dgm:forEach name="Name55" axis="ch" ptType="node" st="4" cnt="1">
      <dgm:layoutNode name="image_accent_4">
        <dgm:alg type="sp"/>
        <dgm:shape xmlns:r="http://schemas.openxmlformats.org/officeDocument/2006/relationships" r:blip="">
          <dgm:adjLst/>
        </dgm:shape>
        <dgm:presOf/>
        <dgm:constrLst/>
        <dgm:forEach name="Name56" ref="imageAccentRepeat"/>
      </dgm:layoutNode>
      <dgm:layoutNode name="parent_text_4" styleLbl="revTx">
        <dgm:varLst>
          <dgm:chMax val="0"/>
          <dgm:chPref val="0"/>
          <dgm:bulletEnabled val="1"/>
        </dgm:varLst>
        <dgm:choose name="Name57">
          <dgm:if name="Name58" func="var" arg="dir" op="equ" val="norm">
            <dgm:alg type="tx">
              <dgm:param type="parTxLTRAlign" val="l"/>
              <dgm:param type="lnSpCh" val="15"/>
            </dgm:alg>
          </dgm:if>
          <dgm:else name="Name59">
            <dgm:alg type="tx">
              <dgm:param type="parTxLTRAlign" val="r"/>
              <dgm:param type="lnSpCh" val="15"/>
            </dgm:alg>
          </dgm:else>
        </dgm:choose>
        <dgm:shape xmlns:r="http://schemas.openxmlformats.org/officeDocument/2006/relationships" type="rect" r:blip="" zOrderOff="99999">
          <dgm:adjLst/>
        </dgm:shape>
        <dgm:presOf axis="desOrSelf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layoutNode name="accent_4" styleLbl="alignNode1">
        <dgm:alg type="sp"/>
        <dgm:shape xmlns:r="http://schemas.openxmlformats.org/officeDocument/2006/relationships" type="donut" r:blip="">
          <dgm:adjLst>
            <dgm:adj idx="1" val="0.0746"/>
          </dgm:adjLst>
        </dgm:shape>
        <dgm:presOf/>
      </dgm:layoutNode>
    </dgm:forEach>
    <dgm:forEach name="Name60" axis="ch" ptType="sibTrans" hideLastTrans="0" st="4" cnt="1">
      <dgm:layoutNode name="image_4">
        <dgm:alg type="sp"/>
        <dgm:shape xmlns:r="http://schemas.openxmlformats.org/officeDocument/2006/relationships" r:blip="">
          <dgm:adjLst/>
        </dgm:shape>
        <dgm:presOf/>
        <dgm:constrLst/>
        <dgm:forEach name="Name61" ref="imageRepeat"/>
      </dgm:layoutNode>
    </dgm:forEach>
    <dgm:forEach name="Name62" axis="ch" ptType="node" st="5" cnt="1">
      <dgm:layoutNode name="image_accent_5">
        <dgm:alg type="sp"/>
        <dgm:shape xmlns:r="http://schemas.openxmlformats.org/officeDocument/2006/relationships" r:blip="">
          <dgm:adjLst/>
        </dgm:shape>
        <dgm:presOf/>
        <dgm:constrLst/>
        <dgm:forEach name="Name63" ref="imageAccentRepeat"/>
      </dgm:layoutNode>
      <dgm:layoutNode name="parent_text_5" styleLbl="revTx">
        <dgm:varLst>
          <dgm:chMax val="0"/>
          <dgm:chPref val="0"/>
          <dgm:bulletEnabled val="1"/>
        </dgm:varLst>
        <dgm:choose name="Name64">
          <dgm:if name="Name65" func="var" arg="dir" op="equ" val="norm">
            <dgm:alg type="tx">
              <dgm:param type="parTxLTRAlign" val="l"/>
              <dgm:param type="lnSpCh" val="15"/>
            </dgm:alg>
          </dgm:if>
          <dgm:else name="Name66">
            <dgm:alg type="tx">
              <dgm:param type="parTxLTRAlign" val="r"/>
              <dgm:param type="lnSpCh" val="15"/>
            </dgm:alg>
          </dgm:else>
        </dgm:choose>
        <dgm:shape xmlns:r="http://schemas.openxmlformats.org/officeDocument/2006/relationships" type="rect" r:blip="" zOrderOff="99999">
          <dgm:adjLst/>
        </dgm:shape>
        <dgm:presOf axis="desOrSelf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67" axis="ch" ptType="sibTrans" hideLastTrans="0" st="5" cnt="1">
      <dgm:layoutNode name="image_5">
        <dgm:alg type="sp"/>
        <dgm:shape xmlns:r="http://schemas.openxmlformats.org/officeDocument/2006/relationships" r:blip="">
          <dgm:adjLst/>
        </dgm:shape>
        <dgm:presOf/>
        <dgm:constrLst/>
        <dgm:forEach name="Name68" ref="imageRepeat"/>
      </dgm:layoutNode>
    </dgm:forEach>
    <dgm:forEach name="Name69" axis="ch" ptType="node" st="6" cnt="1">
      <dgm:layoutNode name="parent_text_6" styleLbl="revTx">
        <dgm:varLst>
          <dgm:chMax val="0"/>
          <dgm:chPref val="0"/>
          <dgm:bulletEnabled val="1"/>
        </dgm:varLst>
        <dgm:choose name="Name70">
          <dgm:if name="Name71" func="var" arg="dir" op="equ" val="norm">
            <dgm:alg type="tx">
              <dgm:param type="parTxLTRAlign" val="r"/>
              <dgm:param type="shpTxLTRAlignCh" val="r"/>
              <dgm:param type="lnSpCh" val="15"/>
            </dgm:alg>
          </dgm:if>
          <dgm:else name="Name72">
            <dgm:alg type="tx">
              <dgm:param type="parTxLTRAlign" val="l"/>
              <dgm:param type="shpTxLTRAlignCh" val="l"/>
              <dgm:param type="lnSpCh" val="15"/>
            </dgm:alg>
          </dgm:else>
        </dgm:choose>
        <dgm:shape xmlns:r="http://schemas.openxmlformats.org/officeDocument/2006/relationships" type="rect" r:blip="" zOrderOff="99999">
          <dgm:adjLst/>
        </dgm:shape>
        <dgm:presOf axis="desOrSelf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layoutNode name="image_accent_6">
        <dgm:alg type="sp"/>
        <dgm:shape xmlns:r="http://schemas.openxmlformats.org/officeDocument/2006/relationships" r:blip="">
          <dgm:adjLst/>
        </dgm:shape>
        <dgm:presOf/>
        <dgm:constrLst/>
        <dgm:forEach name="Name73" ref="imageAccentRepeat"/>
      </dgm:layoutNode>
      <dgm:layoutNode name="accent_5" styleLbl="alignNode1">
        <dgm:alg type="sp"/>
        <dgm:shape xmlns:r="http://schemas.openxmlformats.org/officeDocument/2006/relationships" type="donut" r:blip="">
          <dgm:adjLst>
            <dgm:adj idx="1" val="0.0746"/>
          </dgm:adjLst>
        </dgm:shape>
        <dgm:presOf/>
      </dgm:layoutNode>
    </dgm:forEach>
    <dgm:forEach name="Name74" axis="ch" ptType="sibTrans" hideLastTrans="0" st="6" cnt="1">
      <dgm:layoutNode name="image_6">
        <dgm:alg type="sp"/>
        <dgm:shape xmlns:r="http://schemas.openxmlformats.org/officeDocument/2006/relationships" r:blip="">
          <dgm:adjLst/>
        </dgm:shape>
        <dgm:presOf/>
        <dgm:constrLst/>
        <dgm:forEach name="Name75" ref="imageRepeat"/>
      </dgm:layoutNode>
    </dgm:forEach>
    <dgm:forEach name="Name76" axis="ch" ptType="node" st="7" cnt="1">
      <dgm:layoutNode name="parent_text_7" styleLbl="revTx">
        <dgm:varLst>
          <dgm:chMax val="0"/>
          <dgm:chPref val="0"/>
          <dgm:bulletEnabled val="1"/>
        </dgm:varLst>
        <dgm:choose name="Name77">
          <dgm:if name="Name78" func="var" arg="dir" op="equ" val="norm">
            <dgm:alg type="tx">
              <dgm:param type="parTxLTRAlign" val="r"/>
              <dgm:param type="shpTxLTRAlignCh" val="r"/>
              <dgm:param type="txAnchorVert" val="t"/>
              <dgm:param type="lnSpCh" val="15"/>
            </dgm:alg>
          </dgm:if>
          <dgm:else name="Name79">
            <dgm:alg type="tx">
              <dgm:param type="parTxLTRAlign" val="l"/>
              <dgm:param type="shpTxLTRAlignCh" val="l"/>
              <dgm:param type="txAnchorVert" val="t"/>
              <dgm:param type="lnSpCh" val="15"/>
            </dgm:alg>
          </dgm:else>
        </dgm:choose>
        <dgm:shape xmlns:r="http://schemas.openxmlformats.org/officeDocument/2006/relationships" type="rect" r:blip="" zOrderOff="99999">
          <dgm:adjLst/>
        </dgm:shape>
        <dgm:presOf axis="desOrSelf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layoutNode name="image_accent_7">
        <dgm:alg type="sp"/>
        <dgm:shape xmlns:r="http://schemas.openxmlformats.org/officeDocument/2006/relationships" r:blip="">
          <dgm:adjLst/>
        </dgm:shape>
        <dgm:presOf/>
        <dgm:constrLst/>
        <dgm:forEach name="Name80" ref="imageAccentRepeat"/>
      </dgm:layoutNode>
    </dgm:forEach>
    <dgm:forEach name="Name81" axis="ch" ptType="sibTrans" hideLastTrans="0" st="7" cnt="1">
      <dgm:layoutNode name="image_7">
        <dgm:alg type="sp"/>
        <dgm:shape xmlns:r="http://schemas.openxmlformats.org/officeDocument/2006/relationships" r:blip="">
          <dgm:adjLst/>
        </dgm:shape>
        <dgm:presOf/>
        <dgm:constrLst/>
        <dgm:forEach name="Name82" ref="imageRepeat"/>
      </dgm:layoutNode>
    </dgm:forEach>
    <dgm:forEach name="Name83" axis="ch" ptType="node" st="8" cnt="1">
      <dgm:layoutNode name="parent_text_8" styleLbl="revTx">
        <dgm:varLst>
          <dgm:chMax val="0"/>
          <dgm:chPref val="0"/>
          <dgm:bulletEnabled val="1"/>
        </dgm:varLst>
        <dgm:choose name="Name84">
          <dgm:if name="Name85" func="var" arg="dir" op="equ" val="norm">
            <dgm:alg type="tx">
              <dgm:param type="parTxLTRAlign" val="r"/>
              <dgm:param type="shpTxLTRAlignCh" val="r"/>
              <dgm:param type="txAnchorVert" val="t"/>
              <dgm:param type="lnSpCh" val="15"/>
            </dgm:alg>
          </dgm:if>
          <dgm:else name="Name86">
            <dgm:alg type="tx">
              <dgm:param type="parTxLTRAlign" val="l"/>
              <dgm:param type="shpTxLTRAlignCh" val="l"/>
              <dgm:param type="txAnchorVert" val="t"/>
              <dgm:param type="lnSpCh" val="15"/>
            </dgm:alg>
          </dgm:else>
        </dgm:choose>
        <dgm:shape xmlns:r="http://schemas.openxmlformats.org/officeDocument/2006/relationships" type="rect" r:blip="" zOrderOff="99999">
          <dgm:adjLst/>
        </dgm:shape>
        <dgm:presOf axis="desOrSelf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layoutNode name="image_accent_8">
        <dgm:alg type="sp"/>
        <dgm:shape xmlns:r="http://schemas.openxmlformats.org/officeDocument/2006/relationships" r:blip="">
          <dgm:adjLst/>
        </dgm:shape>
        <dgm:presOf/>
        <dgm:constrLst/>
        <dgm:forEach name="Name87" ref="imageAccentRepeat"/>
      </dgm:layoutNode>
    </dgm:forEach>
    <dgm:forEach name="Name88" axis="ch" ptType="sibTrans" hideLastTrans="0" st="8" cnt="1">
      <dgm:layoutNode name="image_8">
        <dgm:alg type="sp"/>
        <dgm:shape xmlns:r="http://schemas.openxmlformats.org/officeDocument/2006/relationships" r:blip="">
          <dgm:adjLst/>
        </dgm:shape>
        <dgm:presOf/>
        <dgm:constrLst/>
        <dgm:forEach name="Name89" ref="imageRepeat"/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63E76D-0A94-4A3D-A471-CB6234AEF2D0}" type="datetimeFigureOut">
              <a:rPr lang="ru-RU" smtClean="0"/>
              <a:t>25.03.2024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F04BA1-DB29-47BD-A079-EE8C4CC1120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602551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63E76D-0A94-4A3D-A471-CB6234AEF2D0}" type="datetimeFigureOut">
              <a:rPr lang="ru-RU" smtClean="0"/>
              <a:t>25.03.2024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F04BA1-DB29-47BD-A079-EE8C4CC1120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326057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63E76D-0A94-4A3D-A471-CB6234AEF2D0}" type="datetimeFigureOut">
              <a:rPr lang="ru-RU" smtClean="0"/>
              <a:t>25.03.2024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F04BA1-DB29-47BD-A079-EE8C4CC1120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700176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63E76D-0A94-4A3D-A471-CB6234AEF2D0}" type="datetimeFigureOut">
              <a:rPr lang="ru-RU" smtClean="0"/>
              <a:t>25.03.2024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F04BA1-DB29-47BD-A079-EE8C4CC1120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102653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63E76D-0A94-4A3D-A471-CB6234AEF2D0}" type="datetimeFigureOut">
              <a:rPr lang="ru-RU" smtClean="0"/>
              <a:t>25.03.2024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F04BA1-DB29-47BD-A079-EE8C4CC1120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692908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63E76D-0A94-4A3D-A471-CB6234AEF2D0}" type="datetimeFigureOut">
              <a:rPr lang="ru-RU" smtClean="0"/>
              <a:t>25.03.2024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F04BA1-DB29-47BD-A079-EE8C4CC1120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420072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63E76D-0A94-4A3D-A471-CB6234AEF2D0}" type="datetimeFigureOut">
              <a:rPr lang="ru-RU" smtClean="0"/>
              <a:t>25.03.2024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F04BA1-DB29-47BD-A079-EE8C4CC1120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371061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63E76D-0A94-4A3D-A471-CB6234AEF2D0}" type="datetimeFigureOut">
              <a:rPr lang="ru-RU" smtClean="0"/>
              <a:t>25.03.2024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F04BA1-DB29-47BD-A079-EE8C4CC1120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530118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63E76D-0A94-4A3D-A471-CB6234AEF2D0}" type="datetimeFigureOut">
              <a:rPr lang="ru-RU" smtClean="0"/>
              <a:t>25.03.2024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F04BA1-DB29-47BD-A079-EE8C4CC1120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35542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63E76D-0A94-4A3D-A471-CB6234AEF2D0}" type="datetimeFigureOut">
              <a:rPr lang="ru-RU" smtClean="0"/>
              <a:t>25.03.2024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F04BA1-DB29-47BD-A079-EE8C4CC1120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773004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63E76D-0A94-4A3D-A471-CB6234AEF2D0}" type="datetimeFigureOut">
              <a:rPr lang="ru-RU" smtClean="0"/>
              <a:t>25.03.2024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F04BA1-DB29-47BD-A079-EE8C4CC1120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009981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48000"/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63E76D-0A94-4A3D-A471-CB6234AEF2D0}" type="datetimeFigureOut">
              <a:rPr lang="ru-RU" smtClean="0"/>
              <a:t>25.03.2024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F04BA1-DB29-47BD-A079-EE8C4CC1120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96233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diagramLayout" Target="../diagrams/layout1.xml"/><Relationship Id="rId7" Type="http://schemas.openxmlformats.org/officeDocument/2006/relationships/image" Target="../media/image3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Relationship Id="rId9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3996669838"/>
              </p:ext>
            </p:extLst>
          </p:nvPr>
        </p:nvGraphicFramePr>
        <p:xfrm>
          <a:off x="0" y="0"/>
          <a:ext cx="12192000" cy="6858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8" name="Рисунок 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649052" y="3781085"/>
            <a:ext cx="3137577" cy="3137577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790059" y="3974002"/>
            <a:ext cx="2855565" cy="2751745"/>
          </a:xfrm>
          <a:prstGeom prst="ellipse">
            <a:avLst/>
          </a:prstGeom>
          <a:ln w="63500" cap="rnd">
            <a:noFill/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774269" y="264920"/>
            <a:ext cx="2209183" cy="2051243"/>
          </a:xfrm>
          <a:prstGeom prst="ellipse">
            <a:avLst/>
          </a:prstGeom>
          <a:ln w="63500" cap="rnd">
            <a:noFill/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  <p:extLst>
      <p:ext uri="{BB962C8B-B14F-4D97-AF65-F5344CB8AC3E}">
        <p14:creationId xmlns:p14="http://schemas.microsoft.com/office/powerpoint/2010/main" val="26819497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99699" y="373046"/>
            <a:ext cx="10515600" cy="6006047"/>
          </a:xfrm>
          <a:solidFill>
            <a:schemeClr val="bg1">
              <a:alpha val="45000"/>
            </a:schemeClr>
          </a:solidFill>
          <a:effectLst>
            <a:glow>
              <a:schemeClr val="accent1"/>
            </a:glow>
          </a:effectLst>
        </p:spPr>
        <p:txBody>
          <a:bodyPr/>
          <a:lstStyle/>
          <a:p>
            <a:pPr marL="0" indent="0" algn="just">
              <a:buNone/>
            </a:pPr>
            <a:r>
              <a:rPr lang="ru-RU" dirty="0">
                <a:solidFill>
                  <a:schemeClr val="accent6">
                    <a:lumMod val="50000"/>
                  </a:schemeClr>
                </a:solidFill>
              </a:rPr>
              <a:t>Особенностью образовательного процесса в соответствии с ФГОС является то, что процессы воспитания и обучения не сами по себе непосредственно развивают ребенка, а лишь тогда, когда они имеют </a:t>
            </a:r>
            <a:r>
              <a:rPr lang="ru-RU" dirty="0" err="1">
                <a:solidFill>
                  <a:schemeClr val="accent6">
                    <a:lumMod val="50000"/>
                  </a:schemeClr>
                </a:solidFill>
              </a:rPr>
              <a:t>деятельностные</a:t>
            </a:r>
            <a:r>
              <a:rPr lang="ru-RU" dirty="0">
                <a:solidFill>
                  <a:schemeClr val="accent6">
                    <a:lumMod val="50000"/>
                  </a:schemeClr>
                </a:solidFill>
              </a:rPr>
              <a:t> формы и обладают соответствующим содержанием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.</a:t>
            </a:r>
          </a:p>
          <a:p>
            <a:pPr marL="0" indent="0" algn="just">
              <a:buNone/>
            </a:pPr>
            <a:endParaRPr lang="ru-RU" dirty="0">
              <a:solidFill>
                <a:schemeClr val="accent6">
                  <a:lumMod val="50000"/>
                </a:schemeClr>
              </a:solidFill>
            </a:endParaRPr>
          </a:p>
          <a:p>
            <a:pPr marL="0" indent="0" algn="just">
              <a:buNone/>
            </a:pPr>
            <a:r>
              <a:rPr lang="ru-RU" dirty="0">
                <a:solidFill>
                  <a:schemeClr val="accent6">
                    <a:lumMod val="50000"/>
                  </a:schemeClr>
                </a:solidFill>
              </a:rPr>
              <a:t>Один из путей повышения эффективности экологического развития 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состоит. 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в использовании разнообразных форм, методов и приемов работы</a:t>
            </a:r>
            <a:endParaRPr lang="ru-RU" dirty="0" smtClean="0">
              <a:solidFill>
                <a:schemeClr val="accent6">
                  <a:lumMod val="50000"/>
                </a:schemeClr>
              </a:solidFill>
            </a:endParaRPr>
          </a:p>
          <a:p>
            <a:pPr marL="0" indent="0" algn="just">
              <a:buNone/>
            </a:pPr>
            <a:endParaRPr lang="ru-RU" dirty="0">
              <a:solidFill>
                <a:schemeClr val="accent6">
                  <a:lumMod val="50000"/>
                </a:schemeClr>
              </a:solidFill>
            </a:endParaRPr>
          </a:p>
          <a:p>
            <a:pPr marL="0" indent="0" algn="just">
              <a:buNone/>
            </a:pPr>
            <a:r>
              <a:rPr lang="ru-RU" dirty="0">
                <a:solidFill>
                  <a:schemeClr val="accent6">
                    <a:lumMod val="50000"/>
                  </a:schemeClr>
                </a:solidFill>
              </a:rPr>
              <a:t>В педагогическом процессе педагоги используют различные формы организации детей и различные методы обучения.</a:t>
            </a:r>
          </a:p>
          <a:p>
            <a:pPr algn="just"/>
            <a:endParaRPr lang="ru-RU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04003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2714"/>
            <a:ext cx="10515600" cy="1325563"/>
          </a:xfrm>
          <a:solidFill>
            <a:schemeClr val="bg1">
              <a:alpha val="34000"/>
            </a:schemeClr>
          </a:solidFill>
        </p:spPr>
        <p:txBody>
          <a:bodyPr>
            <a:normAutofit fontScale="90000"/>
          </a:bodyPr>
          <a:lstStyle/>
          <a:p>
            <a:pPr algn="ctr"/>
            <a:r>
              <a:rPr lang="ru-RU" sz="5300" b="1" dirty="0" smtClean="0">
                <a:ln>
                  <a:solidFill>
                    <a:schemeClr val="bg1"/>
                  </a:solidFill>
                </a:ln>
                <a:solidFill>
                  <a:schemeClr val="accent6">
                    <a:lumMod val="50000"/>
                  </a:schemeClr>
                </a:solidFill>
              </a:rPr>
              <a:t/>
            </a:r>
            <a:br>
              <a:rPr lang="ru-RU" sz="5300" b="1" dirty="0" smtClean="0">
                <a:ln>
                  <a:solidFill>
                    <a:schemeClr val="bg1"/>
                  </a:solidFill>
                </a:ln>
                <a:solidFill>
                  <a:schemeClr val="accent6">
                    <a:lumMod val="50000"/>
                  </a:schemeClr>
                </a:solidFill>
              </a:rPr>
            </a:br>
            <a:r>
              <a:rPr lang="ru-RU" sz="5300" b="1" dirty="0" smtClean="0">
                <a:ln>
                  <a:solidFill>
                    <a:schemeClr val="bg1"/>
                  </a:solidFill>
                </a:ln>
                <a:solidFill>
                  <a:schemeClr val="accent6">
                    <a:lumMod val="50000"/>
                  </a:schemeClr>
                </a:solidFill>
              </a:rPr>
              <a:t>Наглядные </a:t>
            </a:r>
            <a:r>
              <a:rPr lang="ru-RU" sz="5300" b="1" dirty="0">
                <a:ln>
                  <a:solidFill>
                    <a:schemeClr val="bg1"/>
                  </a:solidFill>
                </a:ln>
                <a:solidFill>
                  <a:schemeClr val="accent6">
                    <a:lumMod val="50000"/>
                  </a:schemeClr>
                </a:solidFill>
              </a:rPr>
              <a:t>методы обучения</a:t>
            </a:r>
            <a:r>
              <a:rPr lang="ru-RU" dirty="0"/>
              <a:t/>
            </a:r>
            <a:br>
              <a:rPr lang="ru-RU" dirty="0"/>
            </a:br>
            <a:r>
              <a:rPr lang="ru-RU" b="1" i="1" dirty="0"/>
              <a:t> 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71552225"/>
              </p:ext>
            </p:extLst>
          </p:nvPr>
        </p:nvGraphicFramePr>
        <p:xfrm>
          <a:off x="709301" y="1025496"/>
          <a:ext cx="10644499" cy="51514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199738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8559" y="177118"/>
            <a:ext cx="10515600" cy="1325563"/>
          </a:xfrm>
          <a:solidFill>
            <a:schemeClr val="bg1">
              <a:alpha val="54000"/>
            </a:schemeClr>
          </a:solidFill>
        </p:spPr>
        <p:txBody>
          <a:bodyPr/>
          <a:lstStyle/>
          <a:p>
            <a:pPr algn="ctr"/>
            <a:r>
              <a:rPr lang="ru-RU" b="1" dirty="0" smtClean="0">
                <a:ln>
                  <a:solidFill>
                    <a:schemeClr val="bg1"/>
                  </a:solidFill>
                </a:ln>
                <a:solidFill>
                  <a:schemeClr val="accent6">
                    <a:lumMod val="50000"/>
                  </a:schemeClr>
                </a:solidFill>
              </a:rPr>
              <a:t>Практические методы обучения</a:t>
            </a:r>
            <a:endParaRPr lang="ru-RU" b="1" dirty="0">
              <a:ln>
                <a:solidFill>
                  <a:schemeClr val="bg1"/>
                </a:solidFill>
              </a:ln>
              <a:solidFill>
                <a:schemeClr val="accent6">
                  <a:lumMod val="50000"/>
                </a:schemeClr>
              </a:solidFill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38717653"/>
              </p:ext>
            </p:extLst>
          </p:nvPr>
        </p:nvGraphicFramePr>
        <p:xfrm>
          <a:off x="461473" y="1358781"/>
          <a:ext cx="10892327" cy="515311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476575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124494"/>
            <a:ext cx="10515600" cy="1325563"/>
          </a:xfrm>
          <a:solidFill>
            <a:schemeClr val="bg1">
              <a:alpha val="54000"/>
            </a:schemeClr>
          </a:solidFill>
        </p:spPr>
        <p:txBody>
          <a:bodyPr>
            <a:normAutofit/>
          </a:bodyPr>
          <a:lstStyle/>
          <a:p>
            <a:pPr algn="ctr"/>
            <a:r>
              <a:rPr lang="ru-RU" sz="4800" b="1" dirty="0" smtClean="0">
                <a:ln>
                  <a:solidFill>
                    <a:schemeClr val="bg1">
                      <a:lumMod val="95000"/>
                    </a:schemeClr>
                  </a:solidFill>
                </a:ln>
                <a:solidFill>
                  <a:schemeClr val="accent6">
                    <a:lumMod val="50000"/>
                  </a:schemeClr>
                </a:solidFill>
              </a:rPr>
              <a:t>Словесные методы</a:t>
            </a:r>
            <a:endParaRPr lang="ru-RU" sz="4800" b="1" dirty="0">
              <a:ln>
                <a:solidFill>
                  <a:schemeClr val="bg1">
                    <a:lumMod val="95000"/>
                  </a:schemeClr>
                </a:solidFill>
              </a:ln>
              <a:solidFill>
                <a:schemeClr val="accent6">
                  <a:lumMod val="50000"/>
                </a:schemeClr>
              </a:solidFill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100644914"/>
              </p:ext>
            </p:extLst>
          </p:nvPr>
        </p:nvGraphicFramePr>
        <p:xfrm>
          <a:off x="838200" y="1199983"/>
          <a:ext cx="105156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Скругленный прямоугольник 4"/>
          <p:cNvSpPr/>
          <p:nvPr/>
        </p:nvSpPr>
        <p:spPr>
          <a:xfrm>
            <a:off x="838200" y="5650029"/>
            <a:ext cx="10515600" cy="1097280"/>
          </a:xfrm>
          <a:prstGeom prst="round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1029902" y="5823979"/>
            <a:ext cx="985626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</a:rPr>
              <a:t>Проектный метод. </a:t>
            </a:r>
            <a:r>
              <a:rPr lang="ru-RU" dirty="0">
                <a:solidFill>
                  <a:schemeClr val="bg1"/>
                </a:solidFill>
              </a:rPr>
              <a:t>Проектная деятельность делает дошкольников активными участниками воспитательного процесса, помогает самостоятельно осваивать окружающую действительность.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652720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211121"/>
            <a:ext cx="10515600" cy="1325563"/>
          </a:xfrm>
          <a:solidFill>
            <a:schemeClr val="bg1">
              <a:alpha val="58000"/>
            </a:schemeClr>
          </a:solidFill>
          <a:ln>
            <a:noFill/>
          </a:ln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ln>
                  <a:solidFill>
                    <a:schemeClr val="bg1"/>
                  </a:solidFill>
                </a:ln>
                <a:solidFill>
                  <a:schemeClr val="accent6">
                    <a:lumMod val="50000"/>
                  </a:schemeClr>
                </a:solidFill>
              </a:rPr>
              <a:t/>
            </a:r>
            <a:br>
              <a:rPr lang="ru-RU" b="1" dirty="0" smtClean="0">
                <a:ln>
                  <a:solidFill>
                    <a:schemeClr val="bg1"/>
                  </a:solidFill>
                </a:ln>
                <a:solidFill>
                  <a:schemeClr val="accent6">
                    <a:lumMod val="50000"/>
                  </a:schemeClr>
                </a:solidFill>
              </a:rPr>
            </a:br>
            <a:r>
              <a:rPr lang="ru-RU" b="1" dirty="0" smtClean="0">
                <a:ln>
                  <a:solidFill>
                    <a:schemeClr val="bg1"/>
                  </a:solidFill>
                </a:ln>
                <a:solidFill>
                  <a:schemeClr val="accent6">
                    <a:lumMod val="50000"/>
                  </a:schemeClr>
                </a:solidFill>
              </a:rPr>
              <a:t>Основные </a:t>
            </a:r>
            <a:r>
              <a:rPr lang="ru-RU" b="1" dirty="0">
                <a:ln>
                  <a:solidFill>
                    <a:schemeClr val="bg1"/>
                  </a:solidFill>
                </a:ln>
                <a:solidFill>
                  <a:schemeClr val="accent6">
                    <a:lumMod val="50000"/>
                  </a:schemeClr>
                </a:solidFill>
              </a:rPr>
              <a:t>формы организации работы </a:t>
            </a:r>
            <a:r>
              <a:rPr lang="ru-RU" dirty="0">
                <a:ln>
                  <a:solidFill>
                    <a:schemeClr val="bg1"/>
                  </a:solidFill>
                </a:ln>
                <a:solidFill>
                  <a:schemeClr val="accent6">
                    <a:lumMod val="50000"/>
                  </a:schemeClr>
                </a:solidFill>
              </a:rPr>
              <a:t/>
            </a:r>
            <a:br>
              <a:rPr lang="ru-RU" dirty="0">
                <a:ln>
                  <a:solidFill>
                    <a:schemeClr val="bg1"/>
                  </a:solidFill>
                </a:ln>
                <a:solidFill>
                  <a:schemeClr val="accent6">
                    <a:lumMod val="50000"/>
                  </a:schemeClr>
                </a:solidFill>
              </a:rPr>
            </a:br>
            <a:r>
              <a:rPr lang="ru-RU" b="1" dirty="0">
                <a:ln>
                  <a:solidFill>
                    <a:schemeClr val="bg1"/>
                  </a:solidFill>
                </a:ln>
                <a:solidFill>
                  <a:schemeClr val="accent6">
                    <a:lumMod val="50000"/>
                  </a:schemeClr>
                </a:solidFill>
              </a:rPr>
              <a:t>с детьми по экологическому воспитанию</a:t>
            </a:r>
            <a:r>
              <a:rPr lang="ru-RU" dirty="0">
                <a:ln>
                  <a:solidFill>
                    <a:schemeClr val="bg1"/>
                  </a:solidFill>
                </a:ln>
                <a:solidFill>
                  <a:schemeClr val="accent6">
                    <a:lumMod val="50000"/>
                  </a:schemeClr>
                </a:solidFill>
              </a:rPr>
              <a:t/>
            </a:r>
            <a:br>
              <a:rPr lang="ru-RU" dirty="0">
                <a:ln>
                  <a:solidFill>
                    <a:schemeClr val="bg1"/>
                  </a:solidFill>
                </a:ln>
                <a:solidFill>
                  <a:schemeClr val="accent6">
                    <a:lumMod val="50000"/>
                  </a:schemeClr>
                </a:solidFill>
              </a:rPr>
            </a:br>
            <a:endParaRPr lang="ru-RU" dirty="0">
              <a:ln>
                <a:solidFill>
                  <a:schemeClr val="bg1"/>
                </a:solidFill>
              </a:ln>
              <a:solidFill>
                <a:schemeClr val="accent6">
                  <a:lumMod val="50000"/>
                </a:schemeClr>
              </a:solidFill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56619016"/>
              </p:ext>
            </p:extLst>
          </p:nvPr>
        </p:nvGraphicFramePr>
        <p:xfrm>
          <a:off x="838200" y="1655546"/>
          <a:ext cx="10515600" cy="472354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5197684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297748"/>
            <a:ext cx="10515600" cy="1325563"/>
          </a:xfrm>
          <a:solidFill>
            <a:schemeClr val="bg1">
              <a:alpha val="61000"/>
            </a:schemeClr>
          </a:solidFill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ln>
                  <a:solidFill>
                    <a:schemeClr val="bg1"/>
                  </a:solidFill>
                </a:ln>
                <a:solidFill>
                  <a:schemeClr val="accent6">
                    <a:lumMod val="50000"/>
                  </a:schemeClr>
                </a:solidFill>
              </a:rPr>
              <a:t/>
            </a:r>
            <a:br>
              <a:rPr lang="ru-RU" b="1" dirty="0" smtClean="0">
                <a:ln>
                  <a:solidFill>
                    <a:schemeClr val="bg1"/>
                  </a:solidFill>
                </a:ln>
                <a:solidFill>
                  <a:schemeClr val="accent6">
                    <a:lumMod val="50000"/>
                  </a:schemeClr>
                </a:solidFill>
              </a:rPr>
            </a:br>
            <a:r>
              <a:rPr lang="ru-RU" b="1" dirty="0" smtClean="0">
                <a:ln>
                  <a:solidFill>
                    <a:schemeClr val="bg1"/>
                  </a:solidFill>
                </a:ln>
                <a:solidFill>
                  <a:schemeClr val="accent6">
                    <a:lumMod val="50000"/>
                  </a:schemeClr>
                </a:solidFill>
              </a:rPr>
              <a:t>Работа </a:t>
            </a:r>
            <a:r>
              <a:rPr lang="ru-RU" b="1" dirty="0">
                <a:ln>
                  <a:solidFill>
                    <a:schemeClr val="bg1"/>
                  </a:solidFill>
                </a:ln>
                <a:solidFill>
                  <a:schemeClr val="accent6">
                    <a:lumMod val="50000"/>
                  </a:schemeClr>
                </a:solidFill>
              </a:rPr>
              <a:t>с родителями - одна из важнейших форм экологического воспитания</a:t>
            </a:r>
            <a:br>
              <a:rPr lang="ru-RU" b="1" dirty="0">
                <a:ln>
                  <a:solidFill>
                    <a:schemeClr val="bg1"/>
                  </a:solidFill>
                </a:ln>
                <a:solidFill>
                  <a:schemeClr val="accent6">
                    <a:lumMod val="50000"/>
                  </a:schemeClr>
                </a:solidFill>
              </a:rPr>
            </a:br>
            <a:endParaRPr lang="ru-RU" b="1" dirty="0">
              <a:ln>
                <a:solidFill>
                  <a:schemeClr val="bg1"/>
                </a:solidFill>
              </a:ln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989255"/>
            <a:ext cx="10515600" cy="4351338"/>
          </a:xfrm>
          <a:solidFill>
            <a:schemeClr val="bg1">
              <a:alpha val="64000"/>
            </a:schemeClr>
          </a:solidFill>
        </p:spPr>
        <p:txBody>
          <a:bodyPr>
            <a:normAutofit fontScale="77500" lnSpcReduction="20000"/>
          </a:bodyPr>
          <a:lstStyle/>
          <a:p>
            <a:pPr marL="0" indent="0" algn="ctr">
              <a:buNone/>
            </a:pPr>
            <a:r>
              <a:rPr lang="ru-RU" dirty="0">
                <a:solidFill>
                  <a:schemeClr val="accent6">
                    <a:lumMod val="50000"/>
                  </a:schemeClr>
                </a:solidFill>
              </a:rPr>
              <a:t>Полноценный воспитательный эффект достигается тогда, когда детский сад и семья действуют в одном направлении. Поэтому работа с родителями – одна из важнейших форм экологического воспитания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.</a:t>
            </a:r>
          </a:p>
          <a:p>
            <a:pPr marL="0" indent="0">
              <a:buNone/>
            </a:pPr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Используются </a:t>
            </a:r>
            <a:r>
              <a:rPr lang="ru-RU" dirty="0">
                <a:solidFill>
                  <a:schemeClr val="accent6">
                    <a:lumMod val="50000"/>
                  </a:schemeClr>
                </a:solidFill>
              </a:rPr>
              <a:t>различные формы:</a:t>
            </a:r>
          </a:p>
          <a:p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анкетирование</a:t>
            </a:r>
            <a:r>
              <a:rPr lang="ru-RU" dirty="0">
                <a:solidFill>
                  <a:schemeClr val="accent6">
                    <a:lumMod val="50000"/>
                  </a:schemeClr>
                </a:solidFill>
              </a:rPr>
              <a:t>, проведение опросов;</a:t>
            </a:r>
          </a:p>
          <a:p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родительские </a:t>
            </a:r>
            <a:r>
              <a:rPr lang="ru-RU" dirty="0">
                <a:solidFill>
                  <a:schemeClr val="accent6">
                    <a:lumMod val="50000"/>
                  </a:schemeClr>
                </a:solidFill>
              </a:rPr>
              <a:t>собрания, круглые столы, семинары, мастер-классы, консультации;</a:t>
            </a:r>
          </a:p>
          <a:p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оформление </a:t>
            </a:r>
            <a:r>
              <a:rPr lang="ru-RU" dirty="0">
                <a:solidFill>
                  <a:schemeClr val="accent6">
                    <a:lumMod val="50000"/>
                  </a:schemeClr>
                </a:solidFill>
              </a:rPr>
              <a:t>наглядной информации экологической направленности для родителей;</a:t>
            </a:r>
          </a:p>
          <a:p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совместные </a:t>
            </a:r>
            <a:r>
              <a:rPr lang="ru-RU" dirty="0">
                <a:solidFill>
                  <a:schemeClr val="accent6">
                    <a:lumMod val="50000"/>
                  </a:schemeClr>
                </a:solidFill>
              </a:rPr>
              <a:t>досуги, праздники, КВНы, викторины и т.д.;</a:t>
            </a:r>
          </a:p>
          <a:p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участие </a:t>
            </a:r>
            <a:r>
              <a:rPr lang="ru-RU" dirty="0">
                <a:solidFill>
                  <a:schemeClr val="accent6">
                    <a:lumMod val="50000"/>
                  </a:schemeClr>
                </a:solidFill>
              </a:rPr>
              <a:t>в тематических выставках, смотрах-конкурсах;</a:t>
            </a:r>
          </a:p>
          <a:p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совместная </a:t>
            </a:r>
            <a:r>
              <a:rPr lang="ru-RU" dirty="0">
                <a:solidFill>
                  <a:schemeClr val="accent6">
                    <a:lumMod val="50000"/>
                  </a:schemeClr>
                </a:solidFill>
              </a:rPr>
              <a:t>с детьми трудовой деятельности на участке детского сада, озеленение территории детского сада;</a:t>
            </a:r>
          </a:p>
          <a:p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выпуск </a:t>
            </a:r>
            <a:r>
              <a:rPr lang="ru-RU" dirty="0">
                <a:solidFill>
                  <a:schemeClr val="accent6">
                    <a:lumMod val="50000"/>
                  </a:schemeClr>
                </a:solidFill>
              </a:rPr>
              <a:t>газет, фотогазет, экологических альбомов, плакатов, папок- передвижек.</a:t>
            </a:r>
          </a:p>
          <a:p>
            <a:pPr marL="0" indent="0" algn="ctr">
              <a:buNone/>
            </a:pPr>
            <a:endParaRPr lang="ru-RU" dirty="0">
              <a:solidFill>
                <a:schemeClr val="accent6">
                  <a:lumMod val="50000"/>
                </a:schemeClr>
              </a:solidFill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57340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690688"/>
            <a:ext cx="10515600" cy="4351338"/>
          </a:xfrm>
          <a:solidFill>
            <a:schemeClr val="bg1">
              <a:alpha val="47000"/>
            </a:schemeClr>
          </a:solidFill>
          <a:ln>
            <a:solidFill>
              <a:schemeClr val="bg1"/>
            </a:solidFill>
          </a:ln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ru-RU" sz="4000" b="1" dirty="0" smtClean="0">
              <a:solidFill>
                <a:schemeClr val="accent6">
                  <a:lumMod val="50000"/>
                </a:schemeClr>
              </a:solidFill>
            </a:endParaRPr>
          </a:p>
          <a:p>
            <a:pPr marL="0" indent="0" algn="ctr">
              <a:buNone/>
            </a:pPr>
            <a:endParaRPr lang="ru-RU" sz="1400" b="1">
              <a:solidFill>
                <a:schemeClr val="accent6">
                  <a:lumMod val="50000"/>
                </a:schemeClr>
              </a:solidFill>
            </a:endParaRPr>
          </a:p>
          <a:p>
            <a:pPr marL="0" indent="0" algn="ctr">
              <a:buNone/>
            </a:pPr>
            <a:r>
              <a:rPr lang="ru-RU" sz="4000" b="1" dirty="0" smtClean="0">
                <a:solidFill>
                  <a:schemeClr val="accent6">
                    <a:lumMod val="50000"/>
                  </a:schemeClr>
                </a:solidFill>
              </a:rPr>
              <a:t>Формирование </a:t>
            </a:r>
            <a:r>
              <a:rPr lang="ru-RU" sz="4000" b="1" dirty="0">
                <a:solidFill>
                  <a:schemeClr val="accent6">
                    <a:lumMod val="50000"/>
                  </a:schemeClr>
                </a:solidFill>
              </a:rPr>
              <a:t>экологического сознания, экологической культуры — это длительный процесс, началом этого пути является дошкольное детство. </a:t>
            </a:r>
          </a:p>
        </p:txBody>
      </p:sp>
    </p:spTree>
    <p:extLst>
      <p:ext uri="{BB962C8B-B14F-4D97-AF65-F5344CB8AC3E}">
        <p14:creationId xmlns:p14="http://schemas.microsoft.com/office/powerpoint/2010/main" val="30238705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53</TotalTime>
  <Words>495</Words>
  <Application>Microsoft Office PowerPoint</Application>
  <PresentationFormat>Широкоэкранный</PresentationFormat>
  <Paragraphs>39</Paragraphs>
  <Slides>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2" baseType="lpstr">
      <vt:lpstr>Arial</vt:lpstr>
      <vt:lpstr>Calibri</vt:lpstr>
      <vt:lpstr>Calibri Light</vt:lpstr>
      <vt:lpstr>Тема Office</vt:lpstr>
      <vt:lpstr>Презентация PowerPoint</vt:lpstr>
      <vt:lpstr>Презентация PowerPoint</vt:lpstr>
      <vt:lpstr> Наглядные методы обучения   </vt:lpstr>
      <vt:lpstr>Практические методы обучения</vt:lpstr>
      <vt:lpstr>Словесные методы</vt:lpstr>
      <vt:lpstr> Основные формы организации работы  с детьми по экологическому воспитанию </vt:lpstr>
      <vt:lpstr> Работа с родителями - одна из важнейших форм экологического воспитания 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MSI</dc:creator>
  <cp:lastModifiedBy>MSI</cp:lastModifiedBy>
  <cp:revision>7</cp:revision>
  <dcterms:created xsi:type="dcterms:W3CDTF">2024-03-25T07:10:15Z</dcterms:created>
  <dcterms:modified xsi:type="dcterms:W3CDTF">2024-03-25T08:03:34Z</dcterms:modified>
</cp:coreProperties>
</file>