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0" r:id="rId3"/>
    <p:sldId id="291" r:id="rId4"/>
    <p:sldId id="258" r:id="rId5"/>
    <p:sldId id="25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80" r:id="rId34"/>
    <p:sldId id="281" r:id="rId35"/>
    <p:sldId id="269" r:id="rId36"/>
    <p:sldId id="270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764704"/>
            <a:ext cx="453650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«Занимательная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АБВГДейка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Формирование мотивационно – потребностной сферы воспитанников к процессу овладения устной речью русского языка и «абстрактного мира» грамоты по средствам активного общения, увлекательной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позновательно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игровой деятельности и творческого создания альбома «Занимательная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АБВГДейка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руками детей.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0c82c4a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124744"/>
            <a:ext cx="2201771" cy="3222104"/>
          </a:xfrm>
          <a:prstGeom prst="rect">
            <a:avLst/>
          </a:prstGeom>
        </p:spPr>
      </p:pic>
      <p:pic>
        <p:nvPicPr>
          <p:cNvPr id="4" name="Рисунок 3" descr="IMG-20230110-WA00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4664"/>
            <a:ext cx="1687066" cy="3749036"/>
          </a:xfrm>
          <a:prstGeom prst="rect">
            <a:avLst/>
          </a:prstGeom>
        </p:spPr>
      </p:pic>
      <p:pic>
        <p:nvPicPr>
          <p:cNvPr id="5" name="Рисунок 4" descr="IMG-20230110-WA0011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404664"/>
            <a:ext cx="3086100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03e89fc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1340768"/>
            <a:ext cx="3048000" cy="2095500"/>
          </a:xfrm>
          <a:prstGeom prst="rect">
            <a:avLst/>
          </a:prstGeom>
        </p:spPr>
      </p:pic>
      <p:pic>
        <p:nvPicPr>
          <p:cNvPr id="4" name="Рисунок 3" descr="IMG-20230110-WA00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4664"/>
            <a:ext cx="1831082" cy="4069071"/>
          </a:xfrm>
          <a:prstGeom prst="rect">
            <a:avLst/>
          </a:prstGeom>
        </p:spPr>
      </p:pic>
      <p:pic>
        <p:nvPicPr>
          <p:cNvPr id="5" name="Рисунок 4" descr="IMG-20230110-WA00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47864" y="1700808"/>
            <a:ext cx="2158718" cy="4797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509c67d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196752"/>
            <a:ext cx="2402941" cy="2862064"/>
          </a:xfrm>
          <a:prstGeom prst="rect">
            <a:avLst/>
          </a:prstGeom>
        </p:spPr>
      </p:pic>
      <p:pic>
        <p:nvPicPr>
          <p:cNvPr id="4" name="Рисунок 3" descr="IMG_20230111_1627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4664"/>
            <a:ext cx="2492884" cy="3332733"/>
          </a:xfrm>
          <a:prstGeom prst="rect">
            <a:avLst/>
          </a:prstGeom>
        </p:spPr>
      </p:pic>
      <p:pic>
        <p:nvPicPr>
          <p:cNvPr id="5" name="Рисунок 4" descr="IMG_20230111_1628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3140968"/>
            <a:ext cx="2564892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7bdf1e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412776"/>
            <a:ext cx="2418623" cy="2502024"/>
          </a:xfrm>
          <a:prstGeom prst="rect">
            <a:avLst/>
          </a:prstGeom>
        </p:spPr>
      </p:pic>
      <p:pic>
        <p:nvPicPr>
          <p:cNvPr id="4" name="Рисунок 3" descr="IMG_20230118_0729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4664"/>
            <a:ext cx="2636900" cy="3525267"/>
          </a:xfrm>
          <a:prstGeom prst="rect">
            <a:avLst/>
          </a:prstGeom>
        </p:spPr>
      </p:pic>
      <p:pic>
        <p:nvPicPr>
          <p:cNvPr id="5" name="Рисунок 4" descr="IMG_20230118_0730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91880" y="3284984"/>
            <a:ext cx="2241720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65303b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268760"/>
            <a:ext cx="2249455" cy="2934072"/>
          </a:xfrm>
          <a:prstGeom prst="rect">
            <a:avLst/>
          </a:prstGeom>
        </p:spPr>
      </p:pic>
      <p:pic>
        <p:nvPicPr>
          <p:cNvPr id="4" name="Рисунок 3" descr="IMG_20230117_16570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76672"/>
            <a:ext cx="2304256" cy="3080557"/>
          </a:xfrm>
          <a:prstGeom prst="rect">
            <a:avLst/>
          </a:prstGeom>
        </p:spPr>
      </p:pic>
      <p:pic>
        <p:nvPicPr>
          <p:cNvPr id="5" name="Рисунок 4" descr="IMG_20230117_1658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2852936"/>
            <a:ext cx="2745233" cy="3670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ee805a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2160" y="1268760"/>
            <a:ext cx="2538512" cy="2502024"/>
          </a:xfrm>
          <a:prstGeom prst="rect">
            <a:avLst/>
          </a:prstGeom>
        </p:spPr>
      </p:pic>
      <p:pic>
        <p:nvPicPr>
          <p:cNvPr id="4" name="Рисунок 3" descr="IMG_20230111_1635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22560" y="476673"/>
            <a:ext cx="2262204" cy="3024336"/>
          </a:xfrm>
          <a:prstGeom prst="rect">
            <a:avLst/>
          </a:prstGeom>
        </p:spPr>
      </p:pic>
      <p:pic>
        <p:nvPicPr>
          <p:cNvPr id="5" name="Рисунок 4" descr="IMG_20230111_1637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2636912"/>
            <a:ext cx="2420876" cy="323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e9e1fe6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7276" y="1340768"/>
            <a:ext cx="2551784" cy="2520280"/>
          </a:xfrm>
          <a:prstGeom prst="rect">
            <a:avLst/>
          </a:prstGeom>
        </p:spPr>
      </p:pic>
      <p:pic>
        <p:nvPicPr>
          <p:cNvPr id="4" name="Рисунок 3" descr="IMG_20230127_1719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476672"/>
            <a:ext cx="2232248" cy="2984289"/>
          </a:xfrm>
          <a:prstGeom prst="rect">
            <a:avLst/>
          </a:prstGeom>
        </p:spPr>
      </p:pic>
      <p:pic>
        <p:nvPicPr>
          <p:cNvPr id="5" name="Рисунок 4" descr="IMG_20230127_172002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276872"/>
            <a:ext cx="2780916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5b95ac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412776"/>
            <a:ext cx="2961540" cy="2718048"/>
          </a:xfrm>
          <a:prstGeom prst="rect">
            <a:avLst/>
          </a:prstGeom>
        </p:spPr>
      </p:pic>
      <p:pic>
        <p:nvPicPr>
          <p:cNvPr id="4" name="Рисунок 3" descr="IMG_20230127_1639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76672"/>
            <a:ext cx="2187858" cy="2924944"/>
          </a:xfrm>
          <a:prstGeom prst="rect">
            <a:avLst/>
          </a:prstGeom>
        </p:spPr>
      </p:pic>
      <p:pic>
        <p:nvPicPr>
          <p:cNvPr id="5" name="Рисунок 4" descr="IMG_20230127_164021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2348880"/>
            <a:ext cx="2664296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864015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268760"/>
            <a:ext cx="2557839" cy="2646040"/>
          </a:xfrm>
          <a:prstGeom prst="rect">
            <a:avLst/>
          </a:prstGeom>
        </p:spPr>
      </p:pic>
      <p:pic>
        <p:nvPicPr>
          <p:cNvPr id="4" name="Рисунок 3" descr="IMG_20230118_0816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76672"/>
            <a:ext cx="2457168" cy="3284984"/>
          </a:xfrm>
          <a:prstGeom prst="rect">
            <a:avLst/>
          </a:prstGeom>
        </p:spPr>
      </p:pic>
      <p:pic>
        <p:nvPicPr>
          <p:cNvPr id="5" name="Рисунок 4" descr="2023-01-30_22-52-46_5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2420888"/>
            <a:ext cx="2448272" cy="32730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5a5951b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340768"/>
            <a:ext cx="2535256" cy="2785293"/>
          </a:xfrm>
          <a:prstGeom prst="rect">
            <a:avLst/>
          </a:prstGeom>
        </p:spPr>
      </p:pic>
      <p:pic>
        <p:nvPicPr>
          <p:cNvPr id="4" name="Рисунок 3" descr="IMG_20230119_1659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7944" y="476672"/>
            <a:ext cx="1988828" cy="2658861"/>
          </a:xfrm>
          <a:prstGeom prst="rect">
            <a:avLst/>
          </a:prstGeom>
        </p:spPr>
      </p:pic>
      <p:pic>
        <p:nvPicPr>
          <p:cNvPr id="5" name="Рисунок 4" descr="IMG_20230119_1700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2060848"/>
            <a:ext cx="2962952" cy="3961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1052736"/>
            <a:ext cx="51125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Усвоения образа буквы;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Вовлечение каждого ребенка в активный познавательный творческий проект по созданию «веселой азбуки»;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Обучение отбору средств и материалов для осуществления своих творческих замыслов;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у детей интереса к творческому взаимодействию при совместной работе;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Привлечение внимания родителей к совместной работе по развитию слоговой структуры слов у детей;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8091e8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412776"/>
            <a:ext cx="2269807" cy="2348076"/>
          </a:xfrm>
          <a:prstGeom prst="rect">
            <a:avLst/>
          </a:prstGeom>
        </p:spPr>
      </p:pic>
      <p:pic>
        <p:nvPicPr>
          <p:cNvPr id="4" name="Рисунок 3" descr="IMG_20230117_1542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2780928"/>
            <a:ext cx="2585375" cy="3456384"/>
          </a:xfrm>
          <a:prstGeom prst="rect">
            <a:avLst/>
          </a:prstGeom>
        </p:spPr>
      </p:pic>
      <p:pic>
        <p:nvPicPr>
          <p:cNvPr id="6" name="Рисунок 5" descr="IMG_20230117_1541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404664"/>
            <a:ext cx="2204852" cy="2947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7ef380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268760"/>
            <a:ext cx="2253715" cy="2718048"/>
          </a:xfrm>
          <a:prstGeom prst="rect">
            <a:avLst/>
          </a:prstGeom>
        </p:spPr>
      </p:pic>
      <p:pic>
        <p:nvPicPr>
          <p:cNvPr id="4" name="Рисунок 3" descr="IMG_20230119_1540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4665"/>
            <a:ext cx="2262204" cy="3024336"/>
          </a:xfrm>
          <a:prstGeom prst="rect">
            <a:avLst/>
          </a:prstGeom>
        </p:spPr>
      </p:pic>
      <p:pic>
        <p:nvPicPr>
          <p:cNvPr id="5" name="Рисунок 4" descr="IMG_20230119_1606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1628800"/>
            <a:ext cx="2852924" cy="381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Рисунок 2" descr="efe39f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196752"/>
            <a:ext cx="2143410" cy="2527855"/>
          </a:xfrm>
          <a:prstGeom prst="rect">
            <a:avLst/>
          </a:prstGeom>
        </p:spPr>
      </p:pic>
      <p:pic>
        <p:nvPicPr>
          <p:cNvPr id="4" name="Рисунок 3" descr="IMG_20230123_1705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44186" y="476672"/>
            <a:ext cx="2100617" cy="2808312"/>
          </a:xfrm>
          <a:prstGeom prst="rect">
            <a:avLst/>
          </a:prstGeom>
        </p:spPr>
      </p:pic>
      <p:pic>
        <p:nvPicPr>
          <p:cNvPr id="5" name="Рисунок 4" descr="IMG_20230123_1705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1772816"/>
            <a:ext cx="2996940" cy="4006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38f5ddc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9222" y="1340768"/>
            <a:ext cx="2331259" cy="2664296"/>
          </a:xfrm>
          <a:prstGeom prst="rect">
            <a:avLst/>
          </a:prstGeom>
        </p:spPr>
      </p:pic>
      <p:pic>
        <p:nvPicPr>
          <p:cNvPr id="4" name="Рисунок 3" descr="IMG_20230119_15404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04664"/>
            <a:ext cx="2348868" cy="3140198"/>
          </a:xfrm>
          <a:prstGeom prst="rect">
            <a:avLst/>
          </a:prstGeom>
        </p:spPr>
      </p:pic>
      <p:pic>
        <p:nvPicPr>
          <p:cNvPr id="5" name="Рисунок 4" descr="IMG_20230119_1553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2564904"/>
            <a:ext cx="2664296" cy="3645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998de1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268760"/>
            <a:ext cx="2507837" cy="2502623"/>
          </a:xfrm>
          <a:prstGeom prst="rect">
            <a:avLst/>
          </a:prstGeom>
        </p:spPr>
      </p:pic>
      <p:pic>
        <p:nvPicPr>
          <p:cNvPr id="4" name="Рисунок 3" descr="IMG_20230123_1543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99594" y="476672"/>
            <a:ext cx="1885169" cy="2520280"/>
          </a:xfrm>
          <a:prstGeom prst="rect">
            <a:avLst/>
          </a:prstGeom>
        </p:spPr>
      </p:pic>
      <p:pic>
        <p:nvPicPr>
          <p:cNvPr id="5" name="Рисунок 4" descr="IMG_20230123_1558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1916832"/>
            <a:ext cx="2995788" cy="4005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c47d40a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196752"/>
            <a:ext cx="2853950" cy="2718048"/>
          </a:xfrm>
          <a:prstGeom prst="rect">
            <a:avLst/>
          </a:prstGeom>
        </p:spPr>
      </p:pic>
      <p:pic>
        <p:nvPicPr>
          <p:cNvPr id="4" name="Рисунок 3" descr="IMG_20230123_17364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476672"/>
            <a:ext cx="3960440" cy="5472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8bdfda2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412777"/>
            <a:ext cx="2192687" cy="2206506"/>
          </a:xfrm>
          <a:prstGeom prst="rect">
            <a:avLst/>
          </a:prstGeom>
        </p:spPr>
      </p:pic>
      <p:pic>
        <p:nvPicPr>
          <p:cNvPr id="4" name="Рисунок 3" descr="IMG_20230124_0729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620688"/>
            <a:ext cx="2316065" cy="3096344"/>
          </a:xfrm>
          <a:prstGeom prst="rect">
            <a:avLst/>
          </a:prstGeom>
        </p:spPr>
      </p:pic>
      <p:pic>
        <p:nvPicPr>
          <p:cNvPr id="5" name="Рисунок 4" descr="IMG_20230124_0731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70054" y="1700808"/>
            <a:ext cx="2908547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0e7d5d6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196752"/>
            <a:ext cx="2450642" cy="2862064"/>
          </a:xfrm>
          <a:prstGeom prst="rect">
            <a:avLst/>
          </a:prstGeom>
        </p:spPr>
      </p:pic>
      <p:pic>
        <p:nvPicPr>
          <p:cNvPr id="4" name="Рисунок 3" descr="IMG_20230124_1145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76672"/>
            <a:ext cx="2296158" cy="3069730"/>
          </a:xfrm>
          <a:prstGeom prst="rect">
            <a:avLst/>
          </a:prstGeom>
        </p:spPr>
      </p:pic>
      <p:pic>
        <p:nvPicPr>
          <p:cNvPr id="5" name="Рисунок 4" descr="IMG_20230124_1146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276872"/>
            <a:ext cx="2800790" cy="3744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818ff0a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2100" y="1340768"/>
            <a:ext cx="2351361" cy="2448272"/>
          </a:xfrm>
          <a:prstGeom prst="rect">
            <a:avLst/>
          </a:prstGeom>
        </p:spPr>
      </p:pic>
      <p:pic>
        <p:nvPicPr>
          <p:cNvPr id="4" name="Рисунок 3" descr="IMG_20230124_11323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140968"/>
            <a:ext cx="1844203" cy="2465512"/>
          </a:xfrm>
          <a:prstGeom prst="rect">
            <a:avLst/>
          </a:prstGeom>
        </p:spPr>
      </p:pic>
      <p:pic>
        <p:nvPicPr>
          <p:cNvPr id="5" name="Рисунок 4" descr="IMG_20230124_1136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76672"/>
            <a:ext cx="3068948" cy="4102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c73033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484784"/>
            <a:ext cx="2654949" cy="1945580"/>
          </a:xfrm>
          <a:prstGeom prst="rect">
            <a:avLst/>
          </a:prstGeom>
        </p:spPr>
      </p:pic>
      <p:pic>
        <p:nvPicPr>
          <p:cNvPr id="4" name="Рисунок 3" descr="IMG_20230125_1537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404664"/>
            <a:ext cx="2204852" cy="2947663"/>
          </a:xfrm>
          <a:prstGeom prst="rect">
            <a:avLst/>
          </a:prstGeom>
        </p:spPr>
      </p:pic>
      <p:pic>
        <p:nvPicPr>
          <p:cNvPr id="5" name="Рисунок 4" descr="IMG_20230125_1542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1988840"/>
            <a:ext cx="2871070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764704"/>
            <a:ext cx="554461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Актуальность.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Овладения началами грамоты важный этап в умственном и речевом развитии детей.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Ознакомление с графическими знаками (буквами) помогает наглядно увидеть, что наша речь состоит из слогов, слов, предложений. Знакомство с буквами при помощи рисунков – символов, шуточных стихов способствует формированию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оптико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 пространственного образа букв. Печатанье букв, слогов, слов стало возможным при достаточном развитии тонкой моторики.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Данный проект педагогически целесообразен, т.к. при его реализации дети получают дополнительную информацию по развитию речи, что немаловажно для полноценного 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развития ребенка.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4bda16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628800"/>
            <a:ext cx="2286811" cy="1902373"/>
          </a:xfrm>
          <a:prstGeom prst="rect">
            <a:avLst/>
          </a:prstGeom>
        </p:spPr>
      </p:pic>
      <p:pic>
        <p:nvPicPr>
          <p:cNvPr id="4" name="Рисунок 3" descr="IMG_20230125_1548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476672"/>
            <a:ext cx="2204852" cy="2947663"/>
          </a:xfrm>
          <a:prstGeom prst="rect">
            <a:avLst/>
          </a:prstGeom>
        </p:spPr>
      </p:pic>
      <p:pic>
        <p:nvPicPr>
          <p:cNvPr id="5" name="Рисунок 4" descr="IMG_20230125_155513 —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1988840"/>
            <a:ext cx="2852924" cy="378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92231e2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192" y="1484784"/>
            <a:ext cx="2262188" cy="2286000"/>
          </a:xfrm>
          <a:prstGeom prst="rect">
            <a:avLst/>
          </a:prstGeom>
        </p:spPr>
      </p:pic>
      <p:pic>
        <p:nvPicPr>
          <p:cNvPr id="4" name="Рисунок 3" descr="IMG_20230125_1545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2084" y="476672"/>
            <a:ext cx="1831307" cy="2448272"/>
          </a:xfrm>
          <a:prstGeom prst="rect">
            <a:avLst/>
          </a:prstGeom>
        </p:spPr>
      </p:pic>
      <p:pic>
        <p:nvPicPr>
          <p:cNvPr id="5" name="Рисунок 4" descr="IMG_20230125_15460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1916832"/>
            <a:ext cx="3068948" cy="4102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b696b51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700808"/>
            <a:ext cx="2851516" cy="2141984"/>
          </a:xfrm>
          <a:prstGeom prst="rect">
            <a:avLst/>
          </a:prstGeom>
        </p:spPr>
      </p:pic>
      <p:pic>
        <p:nvPicPr>
          <p:cNvPr id="4" name="Рисунок 3" descr="IMG_20230127_1512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476672"/>
            <a:ext cx="2204852" cy="2947663"/>
          </a:xfrm>
          <a:prstGeom prst="rect">
            <a:avLst/>
          </a:prstGeom>
        </p:spPr>
      </p:pic>
      <p:pic>
        <p:nvPicPr>
          <p:cNvPr id="5" name="Рисунок 4" descr="IMG-20230127-WA0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2060848"/>
            <a:ext cx="2664296" cy="35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5137c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8224" y="1412776"/>
            <a:ext cx="2085020" cy="2502024"/>
          </a:xfrm>
          <a:prstGeom prst="rect">
            <a:avLst/>
          </a:prstGeom>
        </p:spPr>
      </p:pic>
      <p:pic>
        <p:nvPicPr>
          <p:cNvPr id="4" name="Рисунок 3" descr="IMG_20230126_0732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04664"/>
            <a:ext cx="2276860" cy="3043930"/>
          </a:xfrm>
          <a:prstGeom prst="rect">
            <a:avLst/>
          </a:prstGeom>
        </p:spPr>
      </p:pic>
      <p:pic>
        <p:nvPicPr>
          <p:cNvPr id="5" name="Рисунок 4" descr="IMG_20230126_0738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2276872"/>
            <a:ext cx="3024336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f29f4d8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412776"/>
            <a:ext cx="2135311" cy="2543298"/>
          </a:xfrm>
          <a:prstGeom prst="rect">
            <a:avLst/>
          </a:prstGeom>
        </p:spPr>
      </p:pic>
      <p:pic>
        <p:nvPicPr>
          <p:cNvPr id="4" name="Рисунок 3" descr="IMG_20230125_1711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404664"/>
            <a:ext cx="2133996" cy="2852936"/>
          </a:xfrm>
          <a:prstGeom prst="rect">
            <a:avLst/>
          </a:prstGeom>
        </p:spPr>
      </p:pic>
      <p:pic>
        <p:nvPicPr>
          <p:cNvPr id="5" name="Рисунок 4" descr="IMG_20230125_1730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1844824"/>
            <a:ext cx="2908547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48bf0e7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628800"/>
            <a:ext cx="2569500" cy="2018592"/>
          </a:xfrm>
          <a:prstGeom prst="rect">
            <a:avLst/>
          </a:prstGeom>
        </p:spPr>
      </p:pic>
      <p:pic>
        <p:nvPicPr>
          <p:cNvPr id="4" name="Рисунок 3" descr="IMG_20230126_0804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404664"/>
            <a:ext cx="2060836" cy="2755128"/>
          </a:xfrm>
          <a:prstGeom prst="rect">
            <a:avLst/>
          </a:prstGeom>
        </p:spPr>
      </p:pic>
      <p:pic>
        <p:nvPicPr>
          <p:cNvPr id="5" name="Рисунок 4" descr="IMG_20230126_0805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276872"/>
            <a:ext cx="2924932" cy="391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Рисунок 2" descr="8a9c44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1484784"/>
            <a:ext cx="2147888" cy="2286000"/>
          </a:xfrm>
          <a:prstGeom prst="rect">
            <a:avLst/>
          </a:prstGeom>
        </p:spPr>
      </p:pic>
      <p:pic>
        <p:nvPicPr>
          <p:cNvPr id="4" name="Рисунок 3" descr="IMG_20230125_163018 — коп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476672"/>
            <a:ext cx="2187858" cy="2924944"/>
          </a:xfrm>
          <a:prstGeom prst="rect">
            <a:avLst/>
          </a:prstGeom>
        </p:spPr>
      </p:pic>
      <p:pic>
        <p:nvPicPr>
          <p:cNvPr id="5" name="Рисунок 4" descr="IMG_20230125_16302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31640" y="1916832"/>
            <a:ext cx="2854685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IMG-20221206-WA0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556792"/>
            <a:ext cx="1905463" cy="4227860"/>
          </a:xfrm>
          <a:prstGeom prst="rect">
            <a:avLst/>
          </a:prstGeom>
        </p:spPr>
      </p:pic>
      <p:pic>
        <p:nvPicPr>
          <p:cNvPr id="4" name="Рисунок 3" descr="IMG-20221206-WA00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476672"/>
            <a:ext cx="2344417" cy="5201816"/>
          </a:xfrm>
          <a:prstGeom prst="rect">
            <a:avLst/>
          </a:prstGeom>
        </p:spPr>
      </p:pic>
      <p:pic>
        <p:nvPicPr>
          <p:cNvPr id="5" name="Рисунок 4" descr="BackgroundEraser_20230131_17515458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908720"/>
            <a:ext cx="3147525" cy="3140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f8396f2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052736"/>
            <a:ext cx="2880320" cy="3308569"/>
          </a:xfrm>
          <a:prstGeom prst="rect">
            <a:avLst/>
          </a:prstGeom>
        </p:spPr>
      </p:pic>
      <p:pic>
        <p:nvPicPr>
          <p:cNvPr id="6" name="Рисунок 5" descr="IMG_20221223_0955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4293096"/>
            <a:ext cx="1728192" cy="2310417"/>
          </a:xfrm>
          <a:prstGeom prst="rect">
            <a:avLst/>
          </a:prstGeom>
        </p:spPr>
      </p:pic>
      <p:pic>
        <p:nvPicPr>
          <p:cNvPr id="7" name="Рисунок 6" descr="IMG_20221223_0924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476672"/>
            <a:ext cx="3816424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1202f49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1124744"/>
            <a:ext cx="2854897" cy="3294112"/>
          </a:xfrm>
          <a:prstGeom prst="rect">
            <a:avLst/>
          </a:prstGeom>
        </p:spPr>
      </p:pic>
      <p:pic>
        <p:nvPicPr>
          <p:cNvPr id="4" name="Рисунок 3" descr="IMG-20230110-WA00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476672"/>
            <a:ext cx="3086100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24dd8d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484784"/>
            <a:ext cx="2462568" cy="2862064"/>
          </a:xfrm>
          <a:prstGeom prst="rect">
            <a:avLst/>
          </a:prstGeom>
        </p:spPr>
      </p:pic>
      <p:pic>
        <p:nvPicPr>
          <p:cNvPr id="4" name="Рисунок 3" descr="IMG_20221216_1621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548680"/>
            <a:ext cx="2279599" cy="2780928"/>
          </a:xfrm>
          <a:prstGeom prst="rect">
            <a:avLst/>
          </a:prstGeom>
        </p:spPr>
      </p:pic>
      <p:pic>
        <p:nvPicPr>
          <p:cNvPr id="5" name="Рисунок 4" descr="IMG_20221216_162157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2204864"/>
            <a:ext cx="2945155" cy="3496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ab967e2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196752"/>
            <a:ext cx="2789517" cy="3078088"/>
          </a:xfrm>
          <a:prstGeom prst="rect">
            <a:avLst/>
          </a:prstGeom>
        </p:spPr>
      </p:pic>
      <p:pic>
        <p:nvPicPr>
          <p:cNvPr id="4" name="Рисунок 3" descr="IMG_20221221_1121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476672"/>
            <a:ext cx="2276860" cy="3043930"/>
          </a:xfrm>
          <a:prstGeom prst="rect">
            <a:avLst/>
          </a:prstGeom>
        </p:spPr>
      </p:pic>
      <p:pic>
        <p:nvPicPr>
          <p:cNvPr id="5" name="Рисунок 4" descr="IMG_20221221_1122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75656" y="2708920"/>
            <a:ext cx="2423789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техно мир\Desktop\БУКВЫ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b8eec4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340768"/>
            <a:ext cx="2394798" cy="2790056"/>
          </a:xfrm>
          <a:prstGeom prst="rect">
            <a:avLst/>
          </a:prstGeom>
        </p:spPr>
      </p:pic>
      <p:pic>
        <p:nvPicPr>
          <p:cNvPr id="4" name="Рисунок 3" descr="IMG_20230111_1643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404664"/>
            <a:ext cx="2457168" cy="3284984"/>
          </a:xfrm>
          <a:prstGeom prst="rect">
            <a:avLst/>
          </a:prstGeom>
        </p:spPr>
      </p:pic>
      <p:pic>
        <p:nvPicPr>
          <p:cNvPr id="5" name="Рисунок 4" descr="IMG_20230111_1647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3068960"/>
            <a:ext cx="2636900" cy="35252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196</Words>
  <Application>Microsoft Office PowerPoint</Application>
  <PresentationFormat>Экран (4:3)</PresentationFormat>
  <Paragraphs>13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техно мир</dc:creator>
  <cp:lastModifiedBy>Windows User</cp:lastModifiedBy>
  <cp:revision>45</cp:revision>
  <dcterms:created xsi:type="dcterms:W3CDTF">2023-01-30T13:41:55Z</dcterms:created>
  <dcterms:modified xsi:type="dcterms:W3CDTF">2023-02-10T13:36:43Z</dcterms:modified>
</cp:coreProperties>
</file>