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73" r:id="rId7"/>
    <p:sldId id="274" r:id="rId8"/>
    <p:sldId id="261" r:id="rId9"/>
    <p:sldId id="269" r:id="rId10"/>
    <p:sldId id="277" r:id="rId11"/>
    <p:sldId id="262" r:id="rId12"/>
    <p:sldId id="263" r:id="rId13"/>
    <p:sldId id="268" r:id="rId14"/>
    <p:sldId id="278" r:id="rId15"/>
    <p:sldId id="264" r:id="rId16"/>
    <p:sldId id="272" r:id="rId17"/>
    <p:sldId id="265" r:id="rId18"/>
    <p:sldId id="270" r:id="rId19"/>
    <p:sldId id="266" r:id="rId20"/>
    <p:sldId id="267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4EE7359-8210-440E-A9E3-79B6EE1AF3D4}">
          <p14:sldIdLst>
            <p14:sldId id="256"/>
            <p14:sldId id="257"/>
            <p14:sldId id="258"/>
            <p14:sldId id="260"/>
            <p14:sldId id="259"/>
            <p14:sldId id="273"/>
            <p14:sldId id="274"/>
            <p14:sldId id="261"/>
            <p14:sldId id="269"/>
            <p14:sldId id="277"/>
            <p14:sldId id="262"/>
            <p14:sldId id="263"/>
            <p14:sldId id="268"/>
            <p14:sldId id="278"/>
            <p14:sldId id="264"/>
            <p14:sldId id="272"/>
            <p14:sldId id="265"/>
            <p14:sldId id="270"/>
            <p14:sldId id="266"/>
            <p14:sldId id="267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2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87F95B-A7A8-4277-8971-BBA3534FB45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1D994E-BE88-44DC-A075-BC4D77B130E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33732"/>
            <a:ext cx="9144000" cy="1851252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Жан-Филипп Рамо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4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5976664"/>
          </a:xfrm>
        </p:spPr>
      </p:pic>
    </p:spTree>
    <p:extLst>
      <p:ext uri="{BB962C8B-B14F-4D97-AF65-F5344CB8AC3E}">
        <p14:creationId xmlns:p14="http://schemas.microsoft.com/office/powerpoint/2010/main" val="2814877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«Галантная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Индия»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(1735) — первая из шести больших опер-балетов Рамо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известное сценическое произведение своего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 Премьера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редакции оперы состоялась 23 августа 1735 года в Париже, в Королевской академии музыки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Либретто написал французский драматург Луи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Фюзелье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основу либретто «Галантной Индии» положена вымышленная амурная история, события которой разворачиваются в далёких заморских землях. География сюжета весьма экзотична — в каждом действии зритель переносится в новую часть света: в Первом выходе «Великодушный турок» — в Турцию, во Втором выходе «Перуанские Инки» — в Перу и в Третьем выходе «Персидский праздник цветов» (или «Цветы») — в Персию. Четвёртый выход «Дикари» был добавлен композитором только в 1736 году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картина переносит зрителя к индейцам Северной Америки.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Опера-балет </a:t>
            </a:r>
            <a:r>
              <a:rPr lang="ru-RU" b="1" dirty="0" smtClean="0"/>
              <a:t>«Галантная Индия»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00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268760"/>
            <a:ext cx="3744416" cy="5307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Times New Roman" pitchFamily="18" charset="0"/>
                <a:cs typeface="Times New Roman" pitchFamily="18" charset="0"/>
              </a:rPr>
              <a:t>Титульный лист оперы-балета Ж.-Ф. Рамо «Галантная Индия», 1735г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61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12776"/>
            <a:ext cx="3744416" cy="49825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effectLst/>
              </a:rPr>
              <a:t> </a:t>
            </a:r>
            <a:r>
              <a:rPr lang="ru-RU" sz="2800" b="1" dirty="0">
                <a:solidFill>
                  <a:schemeClr val="tx1"/>
                </a:solidFill>
                <a:effectLst/>
              </a:rPr>
              <a:t>"Геба" - богиня молодости и красоты, персонаж оперы-балета "Галантная Индия"</a:t>
            </a:r>
          </a:p>
        </p:txBody>
      </p:sp>
    </p:spTree>
    <p:extLst>
      <p:ext uri="{BB962C8B-B14F-4D97-AF65-F5344CB8AC3E}">
        <p14:creationId xmlns:p14="http://schemas.microsoft.com/office/powerpoint/2010/main" val="427485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568952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3643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b="1" dirty="0"/>
              <a:t>«Кастор и </a:t>
            </a:r>
            <a:r>
              <a:rPr lang="ru-RU" sz="2200" b="1" dirty="0" err="1"/>
              <a:t>Поллукс</a:t>
            </a:r>
            <a:r>
              <a:rPr lang="ru-RU" sz="2200" b="1" dirty="0"/>
              <a:t>» </a:t>
            </a:r>
            <a:r>
              <a:rPr lang="ru-RU" sz="2200" dirty="0"/>
              <a:t>(1737 год) — лучшая из героических опер Рамо. Либретто Пьера-Жозефа Бернара </a:t>
            </a:r>
            <a:r>
              <a:rPr lang="ru-RU" sz="2200" dirty="0" smtClean="0"/>
              <a:t>Эта </a:t>
            </a:r>
            <a:r>
              <a:rPr lang="ru-RU" sz="2200" dirty="0"/>
              <a:t>знаменитая трагедия написана в пяти актах. После французской увертюры </a:t>
            </a:r>
            <a:r>
              <a:rPr lang="ru-RU" sz="2200" dirty="0" smtClean="0"/>
              <a:t>и </a:t>
            </a:r>
            <a:r>
              <a:rPr lang="ru-RU" sz="2200" dirty="0"/>
              <a:t>иносказательного пролога, где Изящные Искусства укрываются под сенью Венеры, покоряющей своей красотой их противника — бога войны Марса, — первое действие переносит нас в Грецию героической эпохи. Здесь нет характерного для старой лирической трагедии аллегорического прославления монарха или любовной драмы в духе </a:t>
            </a:r>
            <a:r>
              <a:rPr lang="ru-RU" sz="2200" dirty="0" err="1"/>
              <a:t>прециозной</a:t>
            </a:r>
            <a:r>
              <a:rPr lang="ru-RU" sz="2200" dirty="0"/>
              <a:t> поэзии века Людовика XIV. На сцене воссозданы образы античной легенды о дружбе и верности братьев-воинов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Опера «</a:t>
            </a:r>
            <a:r>
              <a:rPr lang="ru-RU" b="1" dirty="0" smtClean="0">
                <a:effectLst/>
              </a:rPr>
              <a:t>Кастор </a:t>
            </a:r>
            <a:r>
              <a:rPr lang="ru-RU" b="1" dirty="0">
                <a:effectLst/>
              </a:rPr>
              <a:t>и Поллукс»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45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0" t="6911" r="670" b="13089"/>
          <a:stretch/>
        </p:blipFill>
        <p:spPr>
          <a:xfrm>
            <a:off x="1619672" y="1196752"/>
            <a:ext cx="5544616" cy="50944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Опера «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Кастор и </a:t>
            </a:r>
            <a:r>
              <a:rPr lang="ru-RU" dirty="0" err="1">
                <a:effectLst/>
                <a:latin typeface="Times New Roman" pitchFamily="18" charset="0"/>
                <a:cs typeface="Times New Roman" pitchFamily="18" charset="0"/>
              </a:rPr>
              <a:t>Поллукс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Дардан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Музыкальная трагедия в пяти действиях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прологом.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либретто Ш.-А.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Клерка де 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Брюера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состоялась в Париже, в Королевской академии музыки 19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ноября 1739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новой редакции: там же, 23 апреля 1744 года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Самая «версальская» из опер Жана Филиппа Рамо - лирическая трагедия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Дардан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больше похожа на волшебную сказку, нежели на музыкальную драму. Здесь сын Зевса и будущий основатель Трои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Дардан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предстаёт всего лишь беспечным молодым человеком, влюблённым в дочь своего врага.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Опера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Дардан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39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/>
              <a:t>Опера «</a:t>
            </a:r>
            <a:r>
              <a:rPr lang="ru-RU" dirty="0" err="1"/>
              <a:t>Дардан</a:t>
            </a:r>
            <a:r>
              <a:rPr lang="ru-RU" dirty="0"/>
              <a:t>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33" y="921236"/>
            <a:ext cx="6997133" cy="55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3725382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Значительная область творчества Рамо —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клавесинная музыка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Композитор был выдающимся исполнителем-импровизатором, 3 выпуска его пьес для клавесина (1706, 1722,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1728) включали 5 сюит, в которых танцевальные пьесы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аллеманда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куранта, менуэт, сарабанда, жига) чередовались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характеристическими пьесами,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имевшими выразительные названия («Нежные жалобы», «Беседа муз», «Дикари», «Вихри» и др.). Среди них наиболее известны «Тамбурин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Курица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«Дофина»,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Молоточки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Перекличка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птиц». Пьесы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клавесина — творческая лаборатория Рамо-композитора, место проведения экспериментов в области гармонии, ритма, фактуры. Например, пьесы «Дикари»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«Циклопы»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необычайно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изобретательны с точки зрения развёртывания тонального лада, а пьеса «Энгармоническая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 из первых в истории музыки примеров энгармонической модуляции.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05065"/>
            <a:ext cx="3826648" cy="2505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12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7938"/>
            <a:ext cx="4392488" cy="6038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44008" y="332656"/>
            <a:ext cx="43204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Жан-Филипп Рамо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(1683 – 1764)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французский композитор и теоретик музыки эпохи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барокко. Отец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Рамо работал церковным органистом, и первые уроки мальчик получил от него. Музыка сразу стала его единственной страстью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18 лет он отправился в Милан, но вскоре вернулся во Францию, где вначале странствовал с бродячими труппами в качестве скрипача, потом служил органистом в ряде городов: Авиньоне,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Клермон-Ферране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Париже, Дижоне,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Монпелье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Лионе.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5733256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pPr algn="ctr"/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Шарден.  Портрет Ж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Ф. Рамо. </a:t>
            </a:r>
          </a:p>
        </p:txBody>
      </p:sp>
    </p:spTree>
    <p:extLst>
      <p:ext uri="{BB962C8B-B14F-4D97-AF65-F5344CB8AC3E}">
        <p14:creationId xmlns:p14="http://schemas.microsoft.com/office/powerpoint/2010/main" val="5320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66429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Рамо создал новый оперный стиль, шедевром которого стали его лирические трагедии «Ипполит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Арисия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(1733), «Кастор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Поллукс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(1737),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Зороастр. Вершиной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музыкально-сценического творчества Рамо признана опера-балет «Галантные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Индии», пользующаяся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успехом у режиссеров, исполнителей и публики и поныне.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7" r="26966" b="16385"/>
          <a:stretch/>
        </p:blipFill>
        <p:spPr>
          <a:xfrm>
            <a:off x="2699792" y="3429000"/>
            <a:ext cx="3528392" cy="3058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8362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280831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оперном творчестве Рамо использовал различные жанры: лирическую трагедию (продолжая традиции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Люлли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комедии-балеты, итальянский жанр оперы оперы-буфф. Как и его младший современник Глюк, Рамо стремился к синтезу музыки и драмы; он развил разные типы речитативов, использовал оперный оркестр для усиления драматического и колористического начала в опере (при изображении явлений природы, катастроф, военных эпизодов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429000"/>
            <a:ext cx="3312368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0743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pPr marL="0" indent="0">
              <a:buClr>
                <a:srgbClr val="F3A447"/>
              </a:buClr>
              <a:buNone/>
            </a:pPr>
            <a:r>
              <a:rPr lang="ru-RU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Из произведений Рамо большой известностью пользуются клавесинные пьесы с характерными жанровыми названиями: "Тамбурин", "Курица", "Египтянка", "Нежные жалобы" и др.</a:t>
            </a:r>
          </a:p>
          <a:p>
            <a:pPr marL="0" lvl="0" indent="0">
              <a:buClr>
                <a:srgbClr val="F3A447"/>
              </a:buClr>
              <a:buNone/>
            </a:pPr>
            <a:r>
              <a:rPr lang="ru-RU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Полное </a:t>
            </a:r>
            <a:r>
              <a:rPr lang="ru-RU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собрание сочинений Рамо в 18 томах издано в </a:t>
            </a:r>
            <a:r>
              <a:rPr lang="ru-RU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Париже </a:t>
            </a:r>
            <a:r>
              <a:rPr lang="ru-RU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 1895-1914 годах под редакцией Сен-Санса</a:t>
            </a:r>
            <a:r>
              <a:rPr lang="ru-RU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96952"/>
            <a:ext cx="748883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7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4048" y="332656"/>
            <a:ext cx="3600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 продолжалось до 1722 г., когда Рамо выпустил в свет свой первый теоретический труд — «Трактат о гармонии». О трактате и его авторе заговорили в Париже, куда Рамо переехал в 1722 или в начале 1723 г. Рамо с 1733 г. стал ведущим оперным композитором Франции, не оставляя также научную и педагогическую деятельность. В 1745 г. он получил звание придворного композитора, а незадолго до смерти — дворянство.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4032448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3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«Трактат о гармонии»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52736"/>
            <a:ext cx="4032448" cy="5305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4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72000"/>
          </a:xfrm>
        </p:spPr>
        <p:txBody>
          <a:bodyPr>
            <a:normAutofit/>
          </a:bodyPr>
          <a:lstStyle/>
          <a:p>
            <a:r>
              <a:rPr lang="ru-RU" sz="2000" dirty="0"/>
              <a:t> Оперы и балеты Рамо составили целую эпоху в истории французского музыкального театра. Его первая опера </a:t>
            </a:r>
            <a:r>
              <a:rPr lang="ru-RU" sz="2000" b="1" dirty="0"/>
              <a:t>«Самсон»</a:t>
            </a:r>
            <a:r>
              <a:rPr lang="ru-RU" sz="2000" dirty="0"/>
              <a:t> на либретто Вольтера (1732) не была поставлена из-за библейского сюжета. С 1733 года, начиная с оперы </a:t>
            </a:r>
            <a:r>
              <a:rPr lang="ru-RU" sz="2000" b="1" dirty="0"/>
              <a:t>«Ипполит и </a:t>
            </a:r>
            <a:r>
              <a:rPr lang="ru-RU" sz="2000" b="1" dirty="0" err="1"/>
              <a:t>Арисия</a:t>
            </a:r>
            <a:r>
              <a:rPr lang="ru-RU" sz="2000" b="1" dirty="0"/>
              <a:t>»</a:t>
            </a:r>
            <a:r>
              <a:rPr lang="ru-RU" sz="2000" dirty="0"/>
              <a:t>, произведения Рамо шли на сцене Королевской академии музыки, вызывая восхищение и </a:t>
            </a:r>
            <a:r>
              <a:rPr lang="ru-RU" sz="2000" dirty="0" smtClean="0"/>
              <a:t>споры. Связанный </a:t>
            </a:r>
            <a:r>
              <a:rPr lang="ru-RU" sz="2000" dirty="0"/>
              <a:t>с придворной сценой, Рамо был вынужден обращаться к сюжетам и жанрам, унаследованным от Ж. Б. </a:t>
            </a:r>
            <a:r>
              <a:rPr lang="ru-RU" sz="2000" dirty="0" err="1"/>
              <a:t>Люлли</a:t>
            </a:r>
            <a:r>
              <a:rPr lang="ru-RU" sz="2000" dirty="0"/>
              <a:t>, но трактовал их по-новому. Поклонники </a:t>
            </a:r>
            <a:r>
              <a:rPr lang="ru-RU" sz="2000" dirty="0" err="1"/>
              <a:t>Люлли</a:t>
            </a:r>
            <a:r>
              <a:rPr lang="ru-RU" sz="2000" dirty="0"/>
              <a:t> критиковали Рамо за смелые нововведения,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41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7992888" cy="5348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Королевская академия музыки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12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8064896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2063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3960440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«Ипполит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Арисия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—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первая опера Жана-Филиппа Рамо. Либретто на французском языке написал аббат Симон Жозеф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Пеллегрен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основе трагедии Расина «Федра», в свою очередь восходящей к трагедиям Еврипида («Ипполит») и Сенеки («Федра»).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Пятиактная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опера с аллегорическим Прологом имеет традиционную форму музыкальной (лирической)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трагедии.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Единственная из опер Рамо, не имевшая успеха у зрителей. Премьера музыкальной трагедии, исполненной в Париже в Театре Пале-Рояль на улице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Сент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-Оноре актерами Королевской Академии музыки 1 октября 1733 года, вызвала полемику, продолжавшуюся на протяжении 1730-х годо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Опера «Ипполит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Арисия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12776"/>
            <a:ext cx="3384376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Опера «Ипполит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Арисия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42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3708</TotalTime>
  <Words>1083</Words>
  <Application>Microsoft Office PowerPoint</Application>
  <PresentationFormat>Экран (4:3)</PresentationFormat>
  <Paragraphs>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Constantia</vt:lpstr>
      <vt:lpstr>Times New Roman</vt:lpstr>
      <vt:lpstr>Wingdings 2</vt:lpstr>
      <vt:lpstr>Бумажная</vt:lpstr>
      <vt:lpstr>Жан-Филипп Рамо</vt:lpstr>
      <vt:lpstr>Презентация PowerPoint</vt:lpstr>
      <vt:lpstr>Презентация PowerPoint</vt:lpstr>
      <vt:lpstr>«Трактат о гармонии»</vt:lpstr>
      <vt:lpstr>Презентация PowerPoint</vt:lpstr>
      <vt:lpstr>Королевская академия музыки</vt:lpstr>
      <vt:lpstr>Презентация PowerPoint</vt:lpstr>
      <vt:lpstr>Опера «Ипполит и Арисия»</vt:lpstr>
      <vt:lpstr>Опера «Ипполит и Арисия»</vt:lpstr>
      <vt:lpstr>Презентация PowerPoint</vt:lpstr>
      <vt:lpstr>Опера-балет «Галантная Индия»</vt:lpstr>
      <vt:lpstr>Титульный лист оперы-балета Ж.-Ф. Рамо «Галантная Индия», 1735г</vt:lpstr>
      <vt:lpstr> "Геба" - богиня молодости и красоты, персонаж оперы-балета "Галантная Индия"</vt:lpstr>
      <vt:lpstr>Презентация PowerPoint</vt:lpstr>
      <vt:lpstr>Опера «Кастор и Поллукс»</vt:lpstr>
      <vt:lpstr>Опера «Кастор и Поллукс»</vt:lpstr>
      <vt:lpstr>Опера «Дардан»</vt:lpstr>
      <vt:lpstr>Опера «Дардан»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Клавесинные сочинения Жан-Филип Рамо</dc:title>
  <dc:creator>Кристина Ушакова</dc:creator>
  <cp:lastModifiedBy>***********</cp:lastModifiedBy>
  <cp:revision>28</cp:revision>
  <dcterms:created xsi:type="dcterms:W3CDTF">2016-04-08T14:40:15Z</dcterms:created>
  <dcterms:modified xsi:type="dcterms:W3CDTF">2024-03-25T08:09:58Z</dcterms:modified>
</cp:coreProperties>
</file>