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0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912" autoAdjust="0"/>
    <p:restoredTop sz="94660"/>
  </p:normalViewPr>
  <p:slideViewPr>
    <p:cSldViewPr>
      <p:cViewPr varScale="1">
        <p:scale>
          <a:sx n="102" d="100"/>
          <a:sy n="102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Click="0" advTm="700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file:///F:\2%20&#1082;&#1083;&#1072;&#1089;&#1089;\&#1060;&#1086;&#1085;&#1086;&#1074;&#1072;&#1103;%20-%20&#1051;&#1080;&#1088;&#1080;&#1095;&#1077;&#1089;&#1082;&#1072;&#1103;.mp3" TargetMode="External"/><Relationship Id="rId1" Type="http://schemas.openxmlformats.org/officeDocument/2006/relationships/audio" Target="file:///C:\Users\&#1040;&#1083;&#1105;&#1085;&#1072;\Desktop\&#1060;&#1086;&#1085;&#1086;&#1074;&#1072;&#1103;%20-%20&#1051;&#1080;&#1088;&#1080;&#1095;&#1077;&#1089;&#1082;&#1072;&#1103;.mp3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Фоновая - Лириче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  <p:pic>
        <p:nvPicPr>
          <p:cNvPr id="5" name="Фоновая - Лирическа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  <p:pic>
        <p:nvPicPr>
          <p:cNvPr id="4" name="Picture 2" descr="C:\Documents and Settings\Сотавова.SCHOOL40\Рабочий стол\Новая папка\0218e6b6004eb90bf5ecc516da7328c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772400" cy="1528772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mbria Math" pitchFamily="18" charset="0"/>
              </a:rPr>
              <a:t>Берегите своих детей</a:t>
            </a:r>
            <a:endParaRPr lang="ru-RU" sz="72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mbria Math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5500702"/>
            <a:ext cx="4129094" cy="85725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Автор: Эдуард </a:t>
            </a:r>
            <a:r>
              <a:rPr lang="ru-RU" sz="3600" b="1" dirty="0" err="1" smtClean="0">
                <a:solidFill>
                  <a:schemeClr val="tx1"/>
                </a:solidFill>
                <a:latin typeface="Monotype Corsiva" pitchFamily="66" charset="0"/>
              </a:rPr>
              <a:t>Осадов</a:t>
            </a:r>
            <a:endParaRPr lang="ru-RU" sz="36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0" name="Фоновая - Лирическа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35715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700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numSld="999"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fb18d0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И покинут очаг родной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повзрослевшие Ваши дети.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-256889_12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50019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Перелистывая альбом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 фотографиями детства,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2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357298"/>
            <a:ext cx="418627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С грустью вспомните о былом, о тех днях, когда были вместе.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3374cd4d82d024f3c5f2878e2e0e88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Как же будете Вы хотеть в это время опять вернуться, чтоб им маленьким песню спеть, щечки нежные губами коснуться.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ittle-bo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001156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И пока в доме детский смех, от игрушек некуда деться,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L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Monotype Corsiva" pitchFamily="66" charset="0"/>
              </a:rPr>
              <a:t>Вы на свете счастливей всех, 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1654164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ерегите, пожалуйста, детство.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ravilnoe_vospitanie_detej_kak_pravilno_vospitiva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Берегите своих детей, их за шалости не ругайте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hild8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34" y="214290"/>
            <a:ext cx="7643866" cy="12858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Зло своих неудачных дней никогда на них не срывайте.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456729165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5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Не сердитесь на них всерьез, даже если они провинились,</a:t>
            </a:r>
            <a:br>
              <a:rPr lang="ru-RU" b="1" dirty="0" smtClean="0">
                <a:latin typeface="Monotype Corsiva" pitchFamily="66" charset="0"/>
              </a:rPr>
            </a:b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benok_plach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37"/>
            <a:ext cx="9144000" cy="6861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14950"/>
            <a:ext cx="7572428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Ничего нет дороже слёз, что с ресничек родных скатились.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usy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57826"/>
            <a:ext cx="8658196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Если валит усталость с ног, совладать с нею нету мочи,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vyvih-u-rebenka-mozhet-proizoyti-pri-derganii-za-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51522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Monotype Corsiva" pitchFamily="66" charset="0"/>
              </a:rPr>
              <a:t>Ну, а к Вам подойдет сынок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или руки протянет дочка.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ила-объятий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44" y="4643446"/>
            <a:ext cx="800105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Обнимите по крепче их,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детской ласкою дорожите –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Это счастье короткий миг, быть счастливыми поспешите.</a:t>
            </a:r>
            <a:endParaRPr lang="ru-RU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21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642918"/>
            <a:ext cx="4714876" cy="264320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Ведь растают как снег весной, промелькнут дни златые эти,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7000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149</Words>
  <PresentationFormat>Экран (4:3)</PresentationFormat>
  <Paragraphs>17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Берегите своих детей</vt:lpstr>
      <vt:lpstr>Берегите своих детей, их за шалости не ругайте</vt:lpstr>
      <vt:lpstr>Зло своих неудачных дней никогда на них не срывайте.</vt:lpstr>
      <vt:lpstr>Не сердитесь на них всерьез, даже если они провинились, </vt:lpstr>
      <vt:lpstr>Ничего нет дороже слёз, что с ресничек родных скатились.</vt:lpstr>
      <vt:lpstr>Если валит усталость с ног, совладать с нею нету мочи,</vt:lpstr>
      <vt:lpstr>Ну, а к Вам подойдет сынок  или руки протянет дочка.</vt:lpstr>
      <vt:lpstr>Обнимите по крепче их,  детской ласкою дорожите –  Это счастье короткий миг, быть счастливыми поспешите.</vt:lpstr>
      <vt:lpstr>Ведь растают как снег весной, промелькнут дни златые эти,</vt:lpstr>
      <vt:lpstr>И покинут очаг родной  повзрослевшие Ваши дети.</vt:lpstr>
      <vt:lpstr>Перелистывая альбом  с фотографиями детства,</vt:lpstr>
      <vt:lpstr>С грустью вспомните о былом, о тех днях, когда были вместе.</vt:lpstr>
      <vt:lpstr>Как же будете Вы хотеть в это время опять вернуться, чтоб им маленьким песню спеть, щечки нежные губами коснуться.</vt:lpstr>
      <vt:lpstr>И пока в доме детский смех, от игрушек некуда деться,</vt:lpstr>
      <vt:lpstr>Вы на свете счастливей всех, </vt:lpstr>
      <vt:lpstr>Берегите, пожалуйста, детство.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Сотавова</cp:lastModifiedBy>
  <cp:revision>20</cp:revision>
  <dcterms:modified xsi:type="dcterms:W3CDTF">2018-02-26T04:14:08Z</dcterms:modified>
</cp:coreProperties>
</file>