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crdownload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5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84" autoAdjust="0"/>
    <p:restoredTop sz="94660"/>
  </p:normalViewPr>
  <p:slideViewPr>
    <p:cSldViewPr>
      <p:cViewPr>
        <p:scale>
          <a:sx n="72" d="100"/>
          <a:sy n="72" d="100"/>
        </p:scale>
        <p:origin x="-1048" y="2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B3ABD-F53A-42DA-A2A4-CD7C2EA396BC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CA78E-B180-4AF1-943D-412E2D8A8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931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B3ABD-F53A-42DA-A2A4-CD7C2EA396BC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CA78E-B180-4AF1-943D-412E2D8A8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458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B3ABD-F53A-42DA-A2A4-CD7C2EA396BC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CA78E-B180-4AF1-943D-412E2D8A8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5476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B3ABD-F53A-42DA-A2A4-CD7C2EA396BC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CA78E-B180-4AF1-943D-412E2D8A8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871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B3ABD-F53A-42DA-A2A4-CD7C2EA396BC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CA78E-B180-4AF1-943D-412E2D8A8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435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B3ABD-F53A-42DA-A2A4-CD7C2EA396BC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CA78E-B180-4AF1-943D-412E2D8A8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446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B3ABD-F53A-42DA-A2A4-CD7C2EA396BC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CA78E-B180-4AF1-943D-412E2D8A8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373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B3ABD-F53A-42DA-A2A4-CD7C2EA396BC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CA78E-B180-4AF1-943D-412E2D8A8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081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B3ABD-F53A-42DA-A2A4-CD7C2EA396BC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CA78E-B180-4AF1-943D-412E2D8A8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1424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B3ABD-F53A-42DA-A2A4-CD7C2EA396BC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CA78E-B180-4AF1-943D-412E2D8A8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407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B3ABD-F53A-42DA-A2A4-CD7C2EA396BC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CA78E-B180-4AF1-943D-412E2D8A8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284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5B3ABD-F53A-42DA-A2A4-CD7C2EA396BC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9CA78E-B180-4AF1-943D-412E2D8A8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581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15.crdownload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crdownload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61090" y="908720"/>
            <a:ext cx="216024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Палка?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6984776" cy="6634730"/>
          </a:xfrm>
        </p:spPr>
      </p:pic>
      <p:sp>
        <p:nvSpPr>
          <p:cNvPr id="5" name="TextBox 4"/>
          <p:cNvSpPr txBox="1"/>
          <p:nvPr/>
        </p:nvSpPr>
        <p:spPr>
          <a:xfrm>
            <a:off x="8590794" y="5991327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1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98518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764704"/>
            <a:ext cx="7344816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Условие равновесия рычага</a:t>
            </a:r>
            <a:br>
              <a:rPr lang="ru-RU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(Архимед,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век до н.э.)</a:t>
            </a:r>
            <a:r>
              <a:rPr lang="ru-RU" sz="3600" dirty="0"/>
              <a:t/>
            </a:r>
            <a:br>
              <a:rPr lang="ru-RU" sz="3600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5057" y="2420888"/>
            <a:ext cx="8460432" cy="1728192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Рычаг находится в равновесии тогда, когда силы, действующие на него, обратно пропорциональны плечам этих сил.</a:t>
            </a:r>
          </a:p>
          <a:p>
            <a:pPr algn="ctr"/>
            <a:endParaRPr lang="ru-RU" dirty="0"/>
          </a:p>
        </p:txBody>
      </p:sp>
      <p:pic>
        <p:nvPicPr>
          <p:cNvPr id="4" name="Picture 3" descr="G:\картинки к уроку\архимед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504" y="164046"/>
            <a:ext cx="13335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170608" y="4227388"/>
                <a:ext cx="3024336" cy="16757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660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66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6600" b="0" i="1" smtClean="0">
                                <a:latin typeface="Cambria Math"/>
                              </a:rPr>
                              <m:t>𝐹</m:t>
                            </m:r>
                          </m:e>
                          <m:sub>
                            <m:r>
                              <a:rPr lang="en-US" sz="66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sz="66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6600" b="0" i="1" smtClean="0">
                                <a:latin typeface="Cambria Math"/>
                              </a:rPr>
                              <m:t>𝐹</m:t>
                            </m:r>
                          </m:e>
                          <m:sub>
                            <m:r>
                              <a:rPr lang="en-US" sz="66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6600" dirty="0" smtClean="0">
                    <a:latin typeface="Times New Roman" pitchFamily="18" charset="0"/>
                    <a:cs typeface="Times New Roman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660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66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6600" b="0" i="1" smtClean="0">
                                <a:latin typeface="Cambria Math"/>
                              </a:rPr>
                              <m:t>𝑙</m:t>
                            </m:r>
                          </m:e>
                          <m:sub>
                            <m:r>
                              <a:rPr lang="en-US" sz="66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66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6600" b="0" i="1" smtClean="0">
                                <a:latin typeface="Cambria Math"/>
                              </a:rPr>
                              <m:t>𝑙</m:t>
                            </m:r>
                          </m:e>
                          <m:sub>
                            <m:r>
                              <a:rPr lang="en-US" sz="66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endParaRPr lang="ru-RU" sz="6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0608" y="4227388"/>
                <a:ext cx="3024336" cy="1675715"/>
              </a:xfrm>
              <a:prstGeom prst="rect">
                <a:avLst/>
              </a:prstGeom>
              <a:blipFill rotWithShape="1">
                <a:blip r:embed="rId3"/>
                <a:stretch>
                  <a:fillRect b="-618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8590794" y="5991327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10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425547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8640"/>
            <a:ext cx="1801500" cy="1296144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34042"/>
            <a:ext cx="4664427" cy="360327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5981" y="188640"/>
            <a:ext cx="5288641" cy="34292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617840"/>
            <a:ext cx="4560921" cy="298550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67744" y="188640"/>
            <a:ext cx="51845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Применение простых механизмов.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90794" y="5991327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smtClean="0"/>
              <a:t>11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66975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700808"/>
            <a:ext cx="82089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Известные, ставшие крылатыми слова выдающегося математика, физика и инженера Древней Греции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Архимеда: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«Дайте, мне точку опоры, и я сдвину (переверну) Землю!»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 означают, что даже самое сложное дело можно сделать, если будет на то благоприятная ситуация или условия.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590794" y="5991327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12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3111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300230" cy="1143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Древний Египет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717032"/>
            <a:ext cx="4572000" cy="28575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7429" y="548679"/>
            <a:ext cx="4170545" cy="31279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63688" y="3573016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Пирамиды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40152" y="562454"/>
            <a:ext cx="1543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Храм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г.Фива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76056" y="3701454"/>
            <a:ext cx="367240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Мощность человека при нормальных условиях работы в среднем равна 70-80 Вт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Большая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это мощность? Достаточно ли её, чтобы создать всё, что создано человеком?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590794" y="5991327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62182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  <p:sp>
        <p:nvSpPr>
          <p:cNvPr id="2" name="TextBox 1"/>
          <p:cNvSpPr txBox="1"/>
          <p:nvPr/>
        </p:nvSpPr>
        <p:spPr>
          <a:xfrm>
            <a:off x="8590794" y="5991327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3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799424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3264" y="188640"/>
            <a:ext cx="6995120" cy="634082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Тема урока.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0349" y="764704"/>
            <a:ext cx="8229600" cy="864096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Простые механизмы. Рычаг.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Равновесие сил на рычаге.</a:t>
            </a:r>
          </a:p>
          <a:p>
            <a:pPr marL="0" indent="0"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700808"/>
            <a:ext cx="7907226" cy="47521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590794" y="5991327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732004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8640"/>
            <a:ext cx="2702250" cy="1944216"/>
          </a:xfrm>
        </p:spPr>
      </p:pic>
      <p:sp>
        <p:nvSpPr>
          <p:cNvPr id="5" name="Прямоугольник 4"/>
          <p:cNvSpPr/>
          <p:nvPr/>
        </p:nvSpPr>
        <p:spPr>
          <a:xfrm>
            <a:off x="3563888" y="287832"/>
            <a:ext cx="482453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Архимед был придворным астрономом во дворце царя Гиерона, но это не мешало  ему занимался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механикой, физикой и математикой. В это время для решения нескольких задач по геометрии исследователем был применён принцип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простого механизма (рычага).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1" y="3068960"/>
            <a:ext cx="4769773" cy="36846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483580"/>
            <a:ext cx="3997668" cy="259212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590794" y="5991327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811944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 bwMode="auto"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accent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Простые механизмы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–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приспособления (устройства), служащие для преобразования силы.</a:t>
            </a: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1364456" y="6215062"/>
            <a:ext cx="6486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Назначение – получить выигрыш в силе.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800574" y="1563919"/>
            <a:ext cx="7614290" cy="2957073"/>
            <a:chOff x="214282" y="2158991"/>
            <a:chExt cx="8215370" cy="3647072"/>
          </a:xfrm>
        </p:grpSpPr>
        <p:sp>
          <p:nvSpPr>
            <p:cNvPr id="7" name="TextBox 6"/>
            <p:cNvSpPr txBox="1"/>
            <p:nvPr/>
          </p:nvSpPr>
          <p:spPr>
            <a:xfrm>
              <a:off x="2907108" y="2158991"/>
              <a:ext cx="2604036" cy="1024901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2400" dirty="0">
                  <a:solidFill>
                    <a:schemeClr val="bg1"/>
                  </a:solidFill>
                </a:rPr>
                <a:t>п</a:t>
              </a:r>
              <a:r>
                <a:rPr lang="ru-RU" sz="2400" dirty="0" smtClean="0">
                  <a:solidFill>
                    <a:schemeClr val="bg1"/>
                  </a:solidFill>
                </a:rPr>
                <a:t>ростые </a:t>
              </a:r>
              <a:r>
                <a:rPr lang="ru-RU" sz="2400" dirty="0">
                  <a:solidFill>
                    <a:schemeClr val="bg1"/>
                  </a:solidFill>
                </a:rPr>
                <a:t>механизмы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00100" y="4071942"/>
              <a:ext cx="2143140" cy="584775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400" dirty="0">
                  <a:solidFill>
                    <a:schemeClr val="bg1"/>
                  </a:solidFill>
                </a:rPr>
                <a:t>рычаг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286380" y="4000504"/>
              <a:ext cx="2643206" cy="707886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000" dirty="0" smtClean="0">
                  <a:solidFill>
                    <a:schemeClr val="bg1"/>
                  </a:solidFill>
                </a:rPr>
                <a:t>наклонная </a:t>
              </a:r>
              <a:r>
                <a:rPr lang="ru-RU" sz="2000" dirty="0">
                  <a:solidFill>
                    <a:schemeClr val="bg1"/>
                  </a:solidFill>
                </a:rPr>
                <a:t>плоскость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14282" y="5143512"/>
              <a:ext cx="1643074" cy="584775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400" dirty="0">
                  <a:solidFill>
                    <a:schemeClr val="bg1"/>
                  </a:solidFill>
                </a:rPr>
                <a:t>блок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214546" y="5143512"/>
              <a:ext cx="1643074" cy="584775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400" dirty="0">
                  <a:solidFill>
                    <a:schemeClr val="bg1"/>
                  </a:solidFill>
                </a:rPr>
                <a:t>ворот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857752" y="5214938"/>
              <a:ext cx="1643074" cy="584775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400" dirty="0">
                  <a:solidFill>
                    <a:schemeClr val="bg1"/>
                  </a:solidFill>
                </a:rPr>
                <a:t>клин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715140" y="5221288"/>
              <a:ext cx="1714512" cy="584775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400" dirty="0">
                  <a:solidFill>
                    <a:schemeClr val="bg1"/>
                  </a:solidFill>
                </a:rPr>
                <a:t>винт</a:t>
              </a:r>
            </a:p>
          </p:txBody>
        </p:sp>
        <p:sp>
          <p:nvSpPr>
            <p:cNvPr id="14" name="Стрелка вниз 13"/>
            <p:cNvSpPr/>
            <p:nvPr/>
          </p:nvSpPr>
          <p:spPr>
            <a:xfrm rot="2822645">
              <a:off x="2776537" y="3155658"/>
              <a:ext cx="409575" cy="9779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" name="Стрелка вниз 14"/>
            <p:cNvSpPr/>
            <p:nvPr/>
          </p:nvSpPr>
          <p:spPr>
            <a:xfrm rot="18860434">
              <a:off x="5288756" y="3142457"/>
              <a:ext cx="407987" cy="9779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" name="Стрелка вниз 15"/>
            <p:cNvSpPr/>
            <p:nvPr/>
          </p:nvSpPr>
          <p:spPr>
            <a:xfrm>
              <a:off x="1143000" y="4643438"/>
              <a:ext cx="409575" cy="506412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" name="Стрелка вниз 16"/>
            <p:cNvSpPr/>
            <p:nvPr/>
          </p:nvSpPr>
          <p:spPr>
            <a:xfrm>
              <a:off x="2571750" y="4643438"/>
              <a:ext cx="409575" cy="506412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" name="Стрелка вниз 17"/>
            <p:cNvSpPr/>
            <p:nvPr/>
          </p:nvSpPr>
          <p:spPr>
            <a:xfrm>
              <a:off x="5500688" y="4714875"/>
              <a:ext cx="409575" cy="506413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" name="Стрелка вниз 18"/>
            <p:cNvSpPr/>
            <p:nvPr/>
          </p:nvSpPr>
          <p:spPr>
            <a:xfrm>
              <a:off x="7215188" y="4714875"/>
              <a:ext cx="409575" cy="506413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41215" y="4581128"/>
            <a:ext cx="1095063" cy="1429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30381" y="4581128"/>
            <a:ext cx="1036105" cy="1412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877" y="1685051"/>
            <a:ext cx="1860188" cy="1275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3" descr="G:\картинки к уроку\накл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55223" y="1615714"/>
            <a:ext cx="2047675" cy="1151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6" descr="15a-i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85017" y="4615160"/>
            <a:ext cx="1361429" cy="1361429"/>
          </a:xfrm>
          <a:prstGeom prst="roundRect">
            <a:avLst>
              <a:gd name="adj" fmla="val 11111"/>
            </a:avLst>
          </a:prstGeom>
          <a:noFill/>
          <a:ln w="190500" cap="rnd">
            <a:solidFill>
              <a:srgbClr val="C8C6BD"/>
            </a:solidFill>
            <a:miter lim="800000"/>
            <a:headEnd/>
            <a:tailEnd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5" name="Picture 6" descr="15a-i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95592" y="4752155"/>
            <a:ext cx="2111585" cy="1087440"/>
          </a:xfrm>
          <a:prstGeom prst="roundRect">
            <a:avLst>
              <a:gd name="adj" fmla="val 11111"/>
            </a:avLst>
          </a:prstGeom>
          <a:noFill/>
          <a:ln w="190500" cap="rnd">
            <a:solidFill>
              <a:srgbClr val="C8C6BD"/>
            </a:solidFill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39366" y="161571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41052" y="475215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2654488" y="461516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6372200" y="180038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4932040" y="475215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8748464" y="479982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8590794" y="5991327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058481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8640"/>
            <a:ext cx="2702250" cy="1944216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34042"/>
            <a:ext cx="5313211" cy="410445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221" y="287832"/>
            <a:ext cx="5288641" cy="3429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590794" y="5991327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25024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Рычаг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844824"/>
            <a:ext cx="6024802" cy="4130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590794" y="5991327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43912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Наши опыты.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908720"/>
            <a:ext cx="4335464" cy="259228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9270" y="908720"/>
            <a:ext cx="4017590" cy="26886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3713140"/>
            <a:ext cx="3989010" cy="301871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3871" y="909129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148064" y="923154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821871" y="374839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8590794" y="5991327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544502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243</Words>
  <Application>Microsoft Office PowerPoint</Application>
  <PresentationFormat>Экран (4:3)</PresentationFormat>
  <Paragraphs>46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Палка?</vt:lpstr>
      <vt:lpstr>Древний Египет</vt:lpstr>
      <vt:lpstr>Презентация PowerPoint</vt:lpstr>
      <vt:lpstr>Тема урока.</vt:lpstr>
      <vt:lpstr>Презентация PowerPoint</vt:lpstr>
      <vt:lpstr>Простые механизмы – приспособления (устройства), служащие для преобразования силы.</vt:lpstr>
      <vt:lpstr>Презентация PowerPoint</vt:lpstr>
      <vt:lpstr>Рычаг.</vt:lpstr>
      <vt:lpstr>Наши опыты.</vt:lpstr>
      <vt:lpstr>Условие равновесия рычага (Архимед, III век до н.э.) </vt:lpstr>
      <vt:lpstr>Презентация PowerPoint</vt:lpstr>
      <vt:lpstr>Презентация PowerPoint</vt:lpstr>
    </vt:vector>
  </TitlesOfParts>
  <Company>HP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школа</dc:creator>
  <cp:lastModifiedBy>школа</cp:lastModifiedBy>
  <cp:revision>29</cp:revision>
  <dcterms:created xsi:type="dcterms:W3CDTF">2023-03-19T05:54:09Z</dcterms:created>
  <dcterms:modified xsi:type="dcterms:W3CDTF">2023-03-21T01:01:53Z</dcterms:modified>
</cp:coreProperties>
</file>