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4" r:id="rId3"/>
    <p:sldMasterId id="2147483698" r:id="rId4"/>
    <p:sldMasterId id="2147483700" r:id="rId5"/>
    <p:sldMasterId id="2147483712" r:id="rId6"/>
    <p:sldMasterId id="2147483725" r:id="rId7"/>
    <p:sldMasterId id="2147483737" r:id="rId8"/>
  </p:sldMasterIdLst>
  <p:notesMasterIdLst>
    <p:notesMasterId r:id="rId53"/>
  </p:notesMasterIdLst>
  <p:sldIdLst>
    <p:sldId id="256" r:id="rId9"/>
    <p:sldId id="258" r:id="rId10"/>
    <p:sldId id="264" r:id="rId11"/>
    <p:sldId id="459" r:id="rId12"/>
    <p:sldId id="257" r:id="rId13"/>
    <p:sldId id="260" r:id="rId14"/>
    <p:sldId id="263" r:id="rId15"/>
    <p:sldId id="265" r:id="rId16"/>
    <p:sldId id="266" r:id="rId17"/>
    <p:sldId id="442" r:id="rId18"/>
    <p:sldId id="444" r:id="rId19"/>
    <p:sldId id="445" r:id="rId20"/>
    <p:sldId id="452" r:id="rId21"/>
    <p:sldId id="453" r:id="rId22"/>
    <p:sldId id="443" r:id="rId23"/>
    <p:sldId id="456" r:id="rId24"/>
    <p:sldId id="449" r:id="rId25"/>
    <p:sldId id="450" r:id="rId26"/>
    <p:sldId id="451" r:id="rId27"/>
    <p:sldId id="454" r:id="rId28"/>
    <p:sldId id="457" r:id="rId29"/>
    <p:sldId id="460" r:id="rId30"/>
    <p:sldId id="458" r:id="rId31"/>
    <p:sldId id="461" r:id="rId32"/>
    <p:sldId id="463" r:id="rId33"/>
    <p:sldId id="464" r:id="rId34"/>
    <p:sldId id="277" r:id="rId35"/>
    <p:sldId id="278" r:id="rId36"/>
    <p:sldId id="279" r:id="rId37"/>
    <p:sldId id="280" r:id="rId38"/>
    <p:sldId id="281" r:id="rId39"/>
    <p:sldId id="282" r:id="rId40"/>
    <p:sldId id="283" r:id="rId41"/>
    <p:sldId id="284" r:id="rId42"/>
    <p:sldId id="285" r:id="rId43"/>
    <p:sldId id="286" r:id="rId44"/>
    <p:sldId id="292" r:id="rId45"/>
    <p:sldId id="455" r:id="rId46"/>
    <p:sldId id="297" r:id="rId47"/>
    <p:sldId id="309" r:id="rId48"/>
    <p:sldId id="316" r:id="rId49"/>
    <p:sldId id="270" r:id="rId50"/>
    <p:sldId id="441" r:id="rId51"/>
    <p:sldId id="262" r:id="rId52"/>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3" d="100"/>
          <a:sy n="83" d="100"/>
        </p:scale>
        <p:origin x="804" y="8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97C237F-51C2-4883-A152-604421F6046C}" type="datetimeFigureOut">
              <a:rPr lang="en-US" smtClean="0"/>
              <a:t>6/5/2023</a:t>
            </a:fld>
            <a:endParaRPr lang="en-US"/>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A98CB1-382F-4D43-82BB-1C9E00874531}" type="slidenum">
              <a:rPr lang="en-US" smtClean="0"/>
              <a:t>‹#›</a:t>
            </a:fld>
            <a:endParaRPr lang="en-US"/>
          </a:p>
        </p:txBody>
      </p:sp>
    </p:spTree>
    <p:extLst>
      <p:ext uri="{BB962C8B-B14F-4D97-AF65-F5344CB8AC3E}">
        <p14:creationId xmlns:p14="http://schemas.microsoft.com/office/powerpoint/2010/main" val="18844857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FD47A-4032-4B9E-8E06-37CACF969BF1}"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65561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3" name="Picture 4" descr="http://sw-888.com/img/56ab3d218bfa9.jpeg"/>
          <p:cNvPicPr>
            <a:picLocks noChangeAspect="1" noChangeArrowheads="1"/>
          </p:cNvPicPr>
          <p:nvPr userDrawn="1"/>
        </p:nvPicPr>
        <p:blipFill>
          <a:blip r:embed="rId2"/>
          <a:srcRect r="-992" b="5722"/>
          <a:stretch>
            <a:fillRect/>
          </a:stretch>
        </p:blipFill>
        <p:spPr bwMode="auto">
          <a:xfrm>
            <a:off x="464315" y="214296"/>
            <a:ext cx="8215370" cy="4779573"/>
          </a:xfrm>
          <a:prstGeom prst="rect">
            <a:avLst/>
          </a:prstGeom>
          <a:noFill/>
        </p:spPr>
      </p:pic>
      <p:pic>
        <p:nvPicPr>
          <p:cNvPr id="7" name="Рисунок 6" descr="1ebbf27a2255.png"/>
          <p:cNvPicPr>
            <a:picLocks noChangeAspect="1"/>
          </p:cNvPicPr>
          <p:nvPr userDrawn="1"/>
        </p:nvPicPr>
        <p:blipFill>
          <a:blip r:embed="rId3" cstate="print">
            <a:lum bright="-10000" contrast="20000"/>
          </a:blip>
          <a:stretch>
            <a:fillRect/>
          </a:stretch>
        </p:blipFill>
        <p:spPr>
          <a:xfrm>
            <a:off x="6858016" y="1928808"/>
            <a:ext cx="2030437" cy="2843157"/>
          </a:xfrm>
          <a:prstGeom prst="rect">
            <a:avLst/>
          </a:prstGeom>
        </p:spPr>
      </p:pic>
      <p:pic>
        <p:nvPicPr>
          <p:cNvPr id="9" name="Рисунок 8" descr="cbe04ed7ec60.png"/>
          <p:cNvPicPr>
            <a:picLocks noChangeAspect="1"/>
          </p:cNvPicPr>
          <p:nvPr userDrawn="1"/>
        </p:nvPicPr>
        <p:blipFill>
          <a:blip r:embed="rId4" cstate="print">
            <a:lum bright="-10000" contrast="20000"/>
          </a:blip>
          <a:stretch>
            <a:fillRect/>
          </a:stretch>
        </p:blipFill>
        <p:spPr>
          <a:xfrm>
            <a:off x="214282" y="1920467"/>
            <a:ext cx="2571768" cy="2872059"/>
          </a:xfrm>
          <a:prstGeom prst="rect">
            <a:avLst/>
          </a:prstGeom>
        </p:spPr>
      </p:pic>
      <p:pic>
        <p:nvPicPr>
          <p:cNvPr id="5" name="Picture 12" descr="http://333v.ru/uploads/97/979ef6e6eedf3be72d8c138ef71c8f2e.jpg"/>
          <p:cNvPicPr>
            <a:picLocks noChangeAspect="1" noChangeArrowheads="1"/>
          </p:cNvPicPr>
          <p:nvPr userDrawn="1"/>
        </p:nvPicPr>
        <p:blipFill>
          <a:blip r:embed="rId5"/>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a:lstStyle/>
          <a:p>
            <a:r>
              <a:rPr lang="ru-RU"/>
              <a:t>Образец заголовка</a:t>
            </a:r>
          </a:p>
        </p:txBody>
      </p:sp>
      <p:sp>
        <p:nvSpPr>
          <p:cNvPr id="3" name="Вертикальный текст 2"/>
          <p:cNvSpPr>
            <a:spLocks noGrp="1"/>
          </p:cNvSpPr>
          <p:nvPr>
            <p:ph type="body" orient="vert" idx="1"/>
          </p:nvPr>
        </p:nvSpPr>
        <p:spPr>
          <a:xfrm>
            <a:off x="457200" y="1200151"/>
            <a:ext cx="8229600" cy="3394472"/>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457200" y="4767263"/>
            <a:ext cx="2133600" cy="273844"/>
          </a:xfrm>
          <a:prstGeom prst="rect">
            <a:avLst/>
          </a:prstGeom>
        </p:spPr>
        <p:txBody>
          <a:bodyPr/>
          <a:lstStyle/>
          <a:p>
            <a:fld id="{CF3B3ED5-3405-49AB-B66F-5F5C9B694F4D}" type="datetimeFigureOut">
              <a:rPr lang="ru-RU" smtClean="0"/>
              <a:pPr/>
              <a:t>05.06.2023</a:t>
            </a:fld>
            <a:endParaRPr lang="ru-RU"/>
          </a:p>
        </p:txBody>
      </p:sp>
      <p:sp>
        <p:nvSpPr>
          <p:cNvPr id="5" name="Нижний колонтитул 4"/>
          <p:cNvSpPr>
            <a:spLocks noGrp="1"/>
          </p:cNvSpPr>
          <p:nvPr>
            <p:ph type="ftr" sz="quarter" idx="11"/>
          </p:nvPr>
        </p:nvSpPr>
        <p:spPr>
          <a:xfrm>
            <a:off x="3124200" y="4767263"/>
            <a:ext cx="2895600" cy="273844"/>
          </a:xfrm>
          <a:prstGeom prst="rect">
            <a:avLst/>
          </a:prstGeom>
        </p:spPr>
        <p:txBody>
          <a:bodyPr/>
          <a:lstStyle/>
          <a:p>
            <a:endParaRPr lang="ru-RU"/>
          </a:p>
        </p:txBody>
      </p:sp>
      <p:sp>
        <p:nvSpPr>
          <p:cNvPr id="6" name="Номер слайда 5"/>
          <p:cNvSpPr>
            <a:spLocks noGrp="1"/>
          </p:cNvSpPr>
          <p:nvPr>
            <p:ph type="sldNum" sz="quarter" idx="12"/>
          </p:nvPr>
        </p:nvSpPr>
        <p:spPr>
          <a:xfrm>
            <a:off x="6553200" y="4767263"/>
            <a:ext cx="2133600" cy="273844"/>
          </a:xfrm>
          <a:prstGeom prst="rect">
            <a:avLst/>
          </a:prstGeom>
        </p:spPr>
        <p:txBody>
          <a:bodyPr/>
          <a:lstStyle/>
          <a:p>
            <a:fld id="{A8F027A7-53E2-47FF-AD0F-BF970C05040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1"/>
            <a:ext cx="2057400" cy="3290888"/>
          </a:xfrm>
          <a:prstGeom prst="rect">
            <a:avLst/>
          </a:prstGeo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154781"/>
            <a:ext cx="6019800" cy="3290888"/>
          </a:xfrm>
          <a:prstGeom prst="rect">
            <a:avLst/>
          </a:prstGeo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457200" y="4767263"/>
            <a:ext cx="2133600" cy="273844"/>
          </a:xfrm>
          <a:prstGeom prst="rect">
            <a:avLst/>
          </a:prstGeom>
        </p:spPr>
        <p:txBody>
          <a:bodyPr/>
          <a:lstStyle/>
          <a:p>
            <a:fld id="{CF3B3ED5-3405-49AB-B66F-5F5C9B694F4D}" type="datetimeFigureOut">
              <a:rPr lang="ru-RU" smtClean="0"/>
              <a:pPr/>
              <a:t>05.06.2023</a:t>
            </a:fld>
            <a:endParaRPr lang="ru-RU"/>
          </a:p>
        </p:txBody>
      </p:sp>
      <p:sp>
        <p:nvSpPr>
          <p:cNvPr id="5" name="Нижний колонтитул 4"/>
          <p:cNvSpPr>
            <a:spLocks noGrp="1"/>
          </p:cNvSpPr>
          <p:nvPr>
            <p:ph type="ftr" sz="quarter" idx="11"/>
          </p:nvPr>
        </p:nvSpPr>
        <p:spPr>
          <a:xfrm>
            <a:off x="3124200" y="4767263"/>
            <a:ext cx="2895600" cy="273844"/>
          </a:xfrm>
          <a:prstGeom prst="rect">
            <a:avLst/>
          </a:prstGeom>
        </p:spPr>
        <p:txBody>
          <a:bodyPr/>
          <a:lstStyle/>
          <a:p>
            <a:endParaRPr lang="ru-RU"/>
          </a:p>
        </p:txBody>
      </p:sp>
      <p:sp>
        <p:nvSpPr>
          <p:cNvPr id="6" name="Номер слайда 5"/>
          <p:cNvSpPr>
            <a:spLocks noGrp="1"/>
          </p:cNvSpPr>
          <p:nvPr>
            <p:ph type="sldNum" sz="quarter" idx="12"/>
          </p:nvPr>
        </p:nvSpPr>
        <p:spPr>
          <a:xfrm>
            <a:off x="6553200" y="4767263"/>
            <a:ext cx="2133600" cy="273844"/>
          </a:xfrm>
          <a:prstGeom prst="rect">
            <a:avLst/>
          </a:prstGeom>
        </p:spPr>
        <p:txBody>
          <a:bodyPr/>
          <a:lstStyle/>
          <a:p>
            <a:fld id="{A8F027A7-53E2-47FF-AD0F-BF970C050403}"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94623333-38D5-4B9B-A618-A6FCE583219A}"/>
              </a:ext>
            </a:extLst>
          </p:cNvPr>
          <p:cNvGrpSpPr>
            <a:grpSpLocks/>
          </p:cNvGrpSpPr>
          <p:nvPr/>
        </p:nvGrpSpPr>
        <p:grpSpPr bwMode="auto">
          <a:xfrm>
            <a:off x="0" y="0"/>
            <a:ext cx="9144000" cy="5143500"/>
            <a:chOff x="0" y="0"/>
            <a:chExt cx="5760" cy="4320"/>
          </a:xfrm>
        </p:grpSpPr>
        <p:sp>
          <p:nvSpPr>
            <p:cNvPr id="5" name="Rectangle 3">
              <a:extLst>
                <a:ext uri="{FF2B5EF4-FFF2-40B4-BE49-F238E27FC236}">
                  <a16:creationId xmlns:a16="http://schemas.microsoft.com/office/drawing/2014/main" id="{7A76EB48-8631-439F-B35D-EDB2CEC1EC1F}"/>
                </a:ext>
              </a:extLst>
            </p:cNvPr>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algn="ctr" eaLnBrk="1" hangingPunct="1">
                <a:defRPr/>
              </a:pPr>
              <a:endParaRPr kumimoji="0" lang="ru-RU" altLang="ru-RU" sz="1800"/>
            </a:p>
          </p:txBody>
        </p:sp>
        <p:sp>
          <p:nvSpPr>
            <p:cNvPr id="6" name="Rectangle 4">
              <a:extLst>
                <a:ext uri="{FF2B5EF4-FFF2-40B4-BE49-F238E27FC236}">
                  <a16:creationId xmlns:a16="http://schemas.microsoft.com/office/drawing/2014/main" id="{C56CE75F-E49C-4D51-BCB8-7427D3DB2E91}"/>
                </a:ext>
              </a:extLst>
            </p:cNvPr>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grpSp>
          <p:nvGrpSpPr>
            <p:cNvPr id="7" name="Group 5">
              <a:extLst>
                <a:ext uri="{FF2B5EF4-FFF2-40B4-BE49-F238E27FC236}">
                  <a16:creationId xmlns:a16="http://schemas.microsoft.com/office/drawing/2014/main" id="{F395E5F9-84DC-47EB-AEDB-1BB13A01F21A}"/>
                </a:ext>
              </a:extLst>
            </p:cNvPr>
            <p:cNvGrpSpPr>
              <a:grpSpLocks/>
            </p:cNvGrpSpPr>
            <p:nvPr/>
          </p:nvGrpSpPr>
          <p:grpSpPr bwMode="auto">
            <a:xfrm>
              <a:off x="0" y="672"/>
              <a:ext cx="1806" cy="1989"/>
              <a:chOff x="0" y="672"/>
              <a:chExt cx="1806" cy="1989"/>
            </a:xfrm>
          </p:grpSpPr>
          <p:sp>
            <p:nvSpPr>
              <p:cNvPr id="8" name="Rectangle 6">
                <a:extLst>
                  <a:ext uri="{FF2B5EF4-FFF2-40B4-BE49-F238E27FC236}">
                    <a16:creationId xmlns:a16="http://schemas.microsoft.com/office/drawing/2014/main" id="{9672BAA0-4E89-4B82-9BE9-62DBA00FE9D7}"/>
                  </a:ext>
                </a:extLst>
              </p:cNvPr>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9" name="Rectangle 7">
                <a:extLst>
                  <a:ext uri="{FF2B5EF4-FFF2-40B4-BE49-F238E27FC236}">
                    <a16:creationId xmlns:a16="http://schemas.microsoft.com/office/drawing/2014/main" id="{AA66026B-5782-4646-B03C-1579B27DEC74}"/>
                  </a:ext>
                </a:extLst>
              </p:cNvPr>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0" name="Rectangle 8">
                <a:extLst>
                  <a:ext uri="{FF2B5EF4-FFF2-40B4-BE49-F238E27FC236}">
                    <a16:creationId xmlns:a16="http://schemas.microsoft.com/office/drawing/2014/main" id="{BC976E53-4A09-4E7A-BA9B-581A25007718}"/>
                  </a:ext>
                </a:extLst>
              </p:cNvPr>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1" name="Rectangle 9">
                <a:extLst>
                  <a:ext uri="{FF2B5EF4-FFF2-40B4-BE49-F238E27FC236}">
                    <a16:creationId xmlns:a16="http://schemas.microsoft.com/office/drawing/2014/main" id="{19342E48-BDCA-4D97-BAFF-310904F802C6}"/>
                  </a:ext>
                </a:extLst>
              </p:cNvPr>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2" name="Rectangle 10">
                <a:extLst>
                  <a:ext uri="{FF2B5EF4-FFF2-40B4-BE49-F238E27FC236}">
                    <a16:creationId xmlns:a16="http://schemas.microsoft.com/office/drawing/2014/main" id="{9BACDFF9-2976-48ED-8991-CE51444C7382}"/>
                  </a:ext>
                </a:extLst>
              </p:cNvPr>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3" name="Rectangle 11">
                <a:extLst>
                  <a:ext uri="{FF2B5EF4-FFF2-40B4-BE49-F238E27FC236}">
                    <a16:creationId xmlns:a16="http://schemas.microsoft.com/office/drawing/2014/main" id="{B8B085C8-C7A3-4D29-9B72-1F5226FEA0C0}"/>
                  </a:ext>
                </a:extLst>
              </p:cNvPr>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4" name="Rectangle 12">
                <a:extLst>
                  <a:ext uri="{FF2B5EF4-FFF2-40B4-BE49-F238E27FC236}">
                    <a16:creationId xmlns:a16="http://schemas.microsoft.com/office/drawing/2014/main" id="{1BA517E0-4BCF-420D-A684-DC451AC6C28C}"/>
                  </a:ext>
                </a:extLst>
              </p:cNvPr>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5" name="Rectangle 13">
                <a:extLst>
                  <a:ext uri="{FF2B5EF4-FFF2-40B4-BE49-F238E27FC236}">
                    <a16:creationId xmlns:a16="http://schemas.microsoft.com/office/drawing/2014/main" id="{313EB3C4-008C-456F-BF39-12B7E183D0C7}"/>
                  </a:ext>
                </a:extLst>
              </p:cNvPr>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6" name="Rectangle 14">
                <a:extLst>
                  <a:ext uri="{FF2B5EF4-FFF2-40B4-BE49-F238E27FC236}">
                    <a16:creationId xmlns:a16="http://schemas.microsoft.com/office/drawing/2014/main" id="{FBE696A8-B175-4AE2-A3E4-773007E0281D}"/>
                  </a:ext>
                </a:extLst>
              </p:cNvPr>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17" name="Rectangle 15">
                <a:extLst>
                  <a:ext uri="{FF2B5EF4-FFF2-40B4-BE49-F238E27FC236}">
                    <a16:creationId xmlns:a16="http://schemas.microsoft.com/office/drawing/2014/main" id="{761C1681-47FF-4D7A-9B9E-6B373A34ED04}"/>
                  </a:ext>
                </a:extLst>
              </p:cNvPr>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grpSp>
      </p:grpSp>
      <p:sp>
        <p:nvSpPr>
          <p:cNvPr id="177171" name="Rectangle 19"/>
          <p:cNvSpPr>
            <a:spLocks noGrp="1" noChangeArrowheads="1"/>
          </p:cNvSpPr>
          <p:nvPr>
            <p:ph type="ctrTitle"/>
          </p:nvPr>
        </p:nvSpPr>
        <p:spPr>
          <a:xfrm>
            <a:off x="2971800" y="1371600"/>
            <a:ext cx="6019800" cy="1657350"/>
          </a:xfrm>
        </p:spPr>
        <p:txBody>
          <a:bodyPr/>
          <a:lstStyle>
            <a:lvl1pPr>
              <a:defRPr sz="3750">
                <a:solidFill>
                  <a:srgbClr val="FFFFFF"/>
                </a:solidFill>
              </a:defRPr>
            </a:lvl1pPr>
          </a:lstStyle>
          <a:p>
            <a:pPr lvl="0"/>
            <a:r>
              <a:rPr lang="ru-RU" noProof="0"/>
              <a:t>Образец заголовка</a:t>
            </a:r>
          </a:p>
        </p:txBody>
      </p:sp>
      <p:sp>
        <p:nvSpPr>
          <p:cNvPr id="177172" name="Rectangle 20"/>
          <p:cNvSpPr>
            <a:spLocks noGrp="1" noChangeArrowheads="1"/>
          </p:cNvSpPr>
          <p:nvPr>
            <p:ph type="subTitle" idx="1"/>
          </p:nvPr>
        </p:nvSpPr>
        <p:spPr>
          <a:xfrm>
            <a:off x="2971800" y="3200400"/>
            <a:ext cx="6019800" cy="1314450"/>
          </a:xfrm>
        </p:spPr>
        <p:txBody>
          <a:bodyPr/>
          <a:lstStyle>
            <a:lvl1pPr marL="0" indent="0">
              <a:buFont typeface="Wingdings" pitchFamily="2" charset="2"/>
              <a:buNone/>
              <a:defRPr sz="2550"/>
            </a:lvl1pPr>
          </a:lstStyle>
          <a:p>
            <a:pPr lvl="0"/>
            <a:r>
              <a:rPr lang="ru-RU" noProof="0"/>
              <a:t>Образец подзаголовка</a:t>
            </a:r>
          </a:p>
        </p:txBody>
      </p:sp>
      <p:sp>
        <p:nvSpPr>
          <p:cNvPr id="18" name="Rectangle 16">
            <a:extLst>
              <a:ext uri="{FF2B5EF4-FFF2-40B4-BE49-F238E27FC236}">
                <a16:creationId xmlns:a16="http://schemas.microsoft.com/office/drawing/2014/main" id="{A854EB44-2942-4A69-B64B-F308ACA30BCF}"/>
              </a:ext>
            </a:extLst>
          </p:cNvPr>
          <p:cNvSpPr>
            <a:spLocks noGrp="1" noChangeArrowheads="1"/>
          </p:cNvSpPr>
          <p:nvPr>
            <p:ph type="dt" sz="half" idx="10"/>
          </p:nvPr>
        </p:nvSpPr>
        <p:spPr>
          <a:xfrm>
            <a:off x="457200" y="4686300"/>
            <a:ext cx="2133600" cy="342900"/>
          </a:xfrm>
        </p:spPr>
        <p:txBody>
          <a:bodyPr/>
          <a:lstStyle>
            <a:lvl1pPr>
              <a:defRPr/>
            </a:lvl1pPr>
          </a:lstStyle>
          <a:p>
            <a:pPr>
              <a:defRPr/>
            </a:pPr>
            <a:endParaRPr lang="ru-RU"/>
          </a:p>
        </p:txBody>
      </p:sp>
      <p:sp>
        <p:nvSpPr>
          <p:cNvPr id="19" name="Rectangle 17">
            <a:extLst>
              <a:ext uri="{FF2B5EF4-FFF2-40B4-BE49-F238E27FC236}">
                <a16:creationId xmlns:a16="http://schemas.microsoft.com/office/drawing/2014/main" id="{183B7A05-3480-4613-8E08-CBB4BE4E8E9D}"/>
              </a:ext>
            </a:extLst>
          </p:cNvPr>
          <p:cNvSpPr>
            <a:spLocks noGrp="1" noChangeArrowheads="1"/>
          </p:cNvSpPr>
          <p:nvPr>
            <p:ph type="ftr" sz="quarter" idx="11"/>
          </p:nvPr>
        </p:nvSpPr>
        <p:spPr/>
        <p:txBody>
          <a:bodyPr/>
          <a:lstStyle>
            <a:lvl1pPr>
              <a:defRPr/>
            </a:lvl1pPr>
          </a:lstStyle>
          <a:p>
            <a:pPr>
              <a:defRPr/>
            </a:pPr>
            <a:endParaRPr lang="ru-RU"/>
          </a:p>
        </p:txBody>
      </p:sp>
      <p:sp>
        <p:nvSpPr>
          <p:cNvPr id="20" name="Rectangle 18">
            <a:extLst>
              <a:ext uri="{FF2B5EF4-FFF2-40B4-BE49-F238E27FC236}">
                <a16:creationId xmlns:a16="http://schemas.microsoft.com/office/drawing/2014/main" id="{D1ED76C5-2608-4DE7-A4F3-3FBF8A062721}"/>
              </a:ext>
            </a:extLst>
          </p:cNvPr>
          <p:cNvSpPr>
            <a:spLocks noGrp="1" noChangeArrowheads="1"/>
          </p:cNvSpPr>
          <p:nvPr>
            <p:ph type="sldNum" sz="quarter" idx="12"/>
          </p:nvPr>
        </p:nvSpPr>
        <p:spPr/>
        <p:txBody>
          <a:bodyPr/>
          <a:lstStyle>
            <a:lvl1pPr>
              <a:defRPr/>
            </a:lvl1pPr>
          </a:lstStyle>
          <a:p>
            <a:fld id="{05F90B06-A717-456A-A005-8A9BCCE41AB8}" type="slidenum">
              <a:rPr lang="ru-RU" altLang="ru-RU"/>
              <a:pPr/>
              <a:t>‹#›</a:t>
            </a:fld>
            <a:endParaRPr lang="ru-RU" altLang="ru-RU"/>
          </a:p>
        </p:txBody>
      </p:sp>
    </p:spTree>
    <p:extLst>
      <p:ext uri="{BB962C8B-B14F-4D97-AF65-F5344CB8AC3E}">
        <p14:creationId xmlns:p14="http://schemas.microsoft.com/office/powerpoint/2010/main" val="2916176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a:extLst>
              <a:ext uri="{FF2B5EF4-FFF2-40B4-BE49-F238E27FC236}">
                <a16:creationId xmlns:a16="http://schemas.microsoft.com/office/drawing/2014/main" id="{FD748CDA-ED7D-48F8-97ED-5E627555CD82}"/>
              </a:ext>
            </a:extLst>
          </p:cNvPr>
          <p:cNvSpPr>
            <a:spLocks noGrp="1" noChangeArrowheads="1"/>
          </p:cNvSpPr>
          <p:nvPr>
            <p:ph type="ftr" sz="quarter" idx="10"/>
          </p:nvPr>
        </p:nvSpPr>
        <p:spPr>
          <a:ln/>
        </p:spPr>
        <p:txBody>
          <a:bodyPr/>
          <a:lstStyle>
            <a:lvl1pPr>
              <a:defRPr/>
            </a:lvl1pPr>
          </a:lstStyle>
          <a:p>
            <a:pPr>
              <a:defRPr/>
            </a:pPr>
            <a:endParaRPr lang="ru-RU"/>
          </a:p>
        </p:txBody>
      </p:sp>
      <p:sp>
        <p:nvSpPr>
          <p:cNvPr id="5" name="Rectangle 3">
            <a:extLst>
              <a:ext uri="{FF2B5EF4-FFF2-40B4-BE49-F238E27FC236}">
                <a16:creationId xmlns:a16="http://schemas.microsoft.com/office/drawing/2014/main" id="{B97B1693-86F6-412B-B7DF-AE56B769F560}"/>
              </a:ext>
            </a:extLst>
          </p:cNvPr>
          <p:cNvSpPr>
            <a:spLocks noGrp="1" noChangeArrowheads="1"/>
          </p:cNvSpPr>
          <p:nvPr>
            <p:ph type="sldNum" sz="quarter" idx="11"/>
          </p:nvPr>
        </p:nvSpPr>
        <p:spPr>
          <a:ln/>
        </p:spPr>
        <p:txBody>
          <a:bodyPr/>
          <a:lstStyle>
            <a:lvl1pPr>
              <a:defRPr/>
            </a:lvl1pPr>
          </a:lstStyle>
          <a:p>
            <a:fld id="{EF5346D9-08BD-4AFF-8C5A-8DFD98AB67AA}" type="slidenum">
              <a:rPr lang="ru-RU" altLang="ru-RU"/>
              <a:pPr/>
              <a:t>‹#›</a:t>
            </a:fld>
            <a:endParaRPr lang="ru-RU" altLang="ru-RU"/>
          </a:p>
        </p:txBody>
      </p:sp>
      <p:sp>
        <p:nvSpPr>
          <p:cNvPr id="6" name="Rectangle 16">
            <a:extLst>
              <a:ext uri="{FF2B5EF4-FFF2-40B4-BE49-F238E27FC236}">
                <a16:creationId xmlns:a16="http://schemas.microsoft.com/office/drawing/2014/main" id="{B105DB70-E269-4DCA-AD51-6CC271EFF148}"/>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089073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ru-RU"/>
              <a:t>Образец текста</a:t>
            </a:r>
          </a:p>
        </p:txBody>
      </p:sp>
      <p:sp>
        <p:nvSpPr>
          <p:cNvPr id="4" name="Rectangle 2">
            <a:extLst>
              <a:ext uri="{FF2B5EF4-FFF2-40B4-BE49-F238E27FC236}">
                <a16:creationId xmlns:a16="http://schemas.microsoft.com/office/drawing/2014/main" id="{2AD66985-89EA-4950-A704-90FF808B4899}"/>
              </a:ext>
            </a:extLst>
          </p:cNvPr>
          <p:cNvSpPr>
            <a:spLocks noGrp="1" noChangeArrowheads="1"/>
          </p:cNvSpPr>
          <p:nvPr>
            <p:ph type="ftr" sz="quarter" idx="10"/>
          </p:nvPr>
        </p:nvSpPr>
        <p:spPr>
          <a:ln/>
        </p:spPr>
        <p:txBody>
          <a:bodyPr/>
          <a:lstStyle>
            <a:lvl1pPr>
              <a:defRPr/>
            </a:lvl1pPr>
          </a:lstStyle>
          <a:p>
            <a:pPr>
              <a:defRPr/>
            </a:pPr>
            <a:endParaRPr lang="ru-RU"/>
          </a:p>
        </p:txBody>
      </p:sp>
      <p:sp>
        <p:nvSpPr>
          <p:cNvPr id="5" name="Rectangle 3">
            <a:extLst>
              <a:ext uri="{FF2B5EF4-FFF2-40B4-BE49-F238E27FC236}">
                <a16:creationId xmlns:a16="http://schemas.microsoft.com/office/drawing/2014/main" id="{C2074D22-6531-4181-ADDB-BDD95F9A8855}"/>
              </a:ext>
            </a:extLst>
          </p:cNvPr>
          <p:cNvSpPr>
            <a:spLocks noGrp="1" noChangeArrowheads="1"/>
          </p:cNvSpPr>
          <p:nvPr>
            <p:ph type="sldNum" sz="quarter" idx="11"/>
          </p:nvPr>
        </p:nvSpPr>
        <p:spPr>
          <a:ln/>
        </p:spPr>
        <p:txBody>
          <a:bodyPr/>
          <a:lstStyle>
            <a:lvl1pPr>
              <a:defRPr/>
            </a:lvl1pPr>
          </a:lstStyle>
          <a:p>
            <a:fld id="{4D0BF372-D940-4AFB-A28D-B9F97FE0DD3B}" type="slidenum">
              <a:rPr lang="ru-RU" altLang="ru-RU"/>
              <a:pPr/>
              <a:t>‹#›</a:t>
            </a:fld>
            <a:endParaRPr lang="ru-RU" altLang="ru-RU"/>
          </a:p>
        </p:txBody>
      </p:sp>
      <p:sp>
        <p:nvSpPr>
          <p:cNvPr id="6" name="Rectangle 16">
            <a:extLst>
              <a:ext uri="{FF2B5EF4-FFF2-40B4-BE49-F238E27FC236}">
                <a16:creationId xmlns:a16="http://schemas.microsoft.com/office/drawing/2014/main" id="{4ED7447D-7FDD-45A4-9524-FE229785BBA6}"/>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5936058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485900"/>
            <a:ext cx="4038600" cy="291465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485900"/>
            <a:ext cx="4038600" cy="291465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
            <a:extLst>
              <a:ext uri="{FF2B5EF4-FFF2-40B4-BE49-F238E27FC236}">
                <a16:creationId xmlns:a16="http://schemas.microsoft.com/office/drawing/2014/main" id="{04D243E2-5964-4BF0-9F75-7849E4BFBDE4}"/>
              </a:ext>
            </a:extLst>
          </p:cNvPr>
          <p:cNvSpPr>
            <a:spLocks noGrp="1" noChangeArrowheads="1"/>
          </p:cNvSpPr>
          <p:nvPr>
            <p:ph type="ftr" sz="quarter" idx="10"/>
          </p:nvPr>
        </p:nvSpPr>
        <p:spPr>
          <a:ln/>
        </p:spPr>
        <p:txBody>
          <a:bodyPr/>
          <a:lstStyle>
            <a:lvl1pPr>
              <a:defRPr/>
            </a:lvl1pPr>
          </a:lstStyle>
          <a:p>
            <a:pPr>
              <a:defRPr/>
            </a:pPr>
            <a:endParaRPr lang="ru-RU"/>
          </a:p>
        </p:txBody>
      </p:sp>
      <p:sp>
        <p:nvSpPr>
          <p:cNvPr id="6" name="Rectangle 3">
            <a:extLst>
              <a:ext uri="{FF2B5EF4-FFF2-40B4-BE49-F238E27FC236}">
                <a16:creationId xmlns:a16="http://schemas.microsoft.com/office/drawing/2014/main" id="{CC52952C-6AEB-47BE-AB10-E5DAE18C2A4B}"/>
              </a:ext>
            </a:extLst>
          </p:cNvPr>
          <p:cNvSpPr>
            <a:spLocks noGrp="1" noChangeArrowheads="1"/>
          </p:cNvSpPr>
          <p:nvPr>
            <p:ph type="sldNum" sz="quarter" idx="11"/>
          </p:nvPr>
        </p:nvSpPr>
        <p:spPr>
          <a:ln/>
        </p:spPr>
        <p:txBody>
          <a:bodyPr/>
          <a:lstStyle>
            <a:lvl1pPr>
              <a:defRPr/>
            </a:lvl1pPr>
          </a:lstStyle>
          <a:p>
            <a:fld id="{B3C8FBB0-166D-4CC4-93F2-7C9E9A9BAB59}" type="slidenum">
              <a:rPr lang="ru-RU" altLang="ru-RU"/>
              <a:pPr/>
              <a:t>‹#›</a:t>
            </a:fld>
            <a:endParaRPr lang="ru-RU" altLang="ru-RU"/>
          </a:p>
        </p:txBody>
      </p:sp>
      <p:sp>
        <p:nvSpPr>
          <p:cNvPr id="7" name="Rectangle 16">
            <a:extLst>
              <a:ext uri="{FF2B5EF4-FFF2-40B4-BE49-F238E27FC236}">
                <a16:creationId xmlns:a16="http://schemas.microsoft.com/office/drawing/2014/main" id="{834B3F96-AE93-4F38-A893-0CEED3C5FF3F}"/>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335562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
            <a:extLst>
              <a:ext uri="{FF2B5EF4-FFF2-40B4-BE49-F238E27FC236}">
                <a16:creationId xmlns:a16="http://schemas.microsoft.com/office/drawing/2014/main" id="{D41D6331-1203-4960-8039-0B178B989BFF}"/>
              </a:ext>
            </a:extLst>
          </p:cNvPr>
          <p:cNvSpPr>
            <a:spLocks noGrp="1" noChangeArrowheads="1"/>
          </p:cNvSpPr>
          <p:nvPr>
            <p:ph type="ftr" sz="quarter" idx="10"/>
          </p:nvPr>
        </p:nvSpPr>
        <p:spPr>
          <a:ln/>
        </p:spPr>
        <p:txBody>
          <a:bodyPr/>
          <a:lstStyle>
            <a:lvl1pPr>
              <a:defRPr/>
            </a:lvl1pPr>
          </a:lstStyle>
          <a:p>
            <a:pPr>
              <a:defRPr/>
            </a:pPr>
            <a:endParaRPr lang="ru-RU"/>
          </a:p>
        </p:txBody>
      </p:sp>
      <p:sp>
        <p:nvSpPr>
          <p:cNvPr id="8" name="Rectangle 3">
            <a:extLst>
              <a:ext uri="{FF2B5EF4-FFF2-40B4-BE49-F238E27FC236}">
                <a16:creationId xmlns:a16="http://schemas.microsoft.com/office/drawing/2014/main" id="{065F3E3C-BB46-4AF6-8A3D-F8AA27FCEB8C}"/>
              </a:ext>
            </a:extLst>
          </p:cNvPr>
          <p:cNvSpPr>
            <a:spLocks noGrp="1" noChangeArrowheads="1"/>
          </p:cNvSpPr>
          <p:nvPr>
            <p:ph type="sldNum" sz="quarter" idx="11"/>
          </p:nvPr>
        </p:nvSpPr>
        <p:spPr>
          <a:ln/>
        </p:spPr>
        <p:txBody>
          <a:bodyPr/>
          <a:lstStyle>
            <a:lvl1pPr>
              <a:defRPr/>
            </a:lvl1pPr>
          </a:lstStyle>
          <a:p>
            <a:fld id="{0352A6A4-FE95-44F0-BE75-5E4C62979FAF}" type="slidenum">
              <a:rPr lang="ru-RU" altLang="ru-RU"/>
              <a:pPr/>
              <a:t>‹#›</a:t>
            </a:fld>
            <a:endParaRPr lang="ru-RU" altLang="ru-RU"/>
          </a:p>
        </p:txBody>
      </p:sp>
      <p:sp>
        <p:nvSpPr>
          <p:cNvPr id="9" name="Rectangle 16">
            <a:extLst>
              <a:ext uri="{FF2B5EF4-FFF2-40B4-BE49-F238E27FC236}">
                <a16:creationId xmlns:a16="http://schemas.microsoft.com/office/drawing/2014/main" id="{94A8B0E5-468B-4EE5-9814-47706910F30C}"/>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427472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
            <a:extLst>
              <a:ext uri="{FF2B5EF4-FFF2-40B4-BE49-F238E27FC236}">
                <a16:creationId xmlns:a16="http://schemas.microsoft.com/office/drawing/2014/main" id="{CB6E97CB-5B33-4BF6-954E-0954C0A9987C}"/>
              </a:ext>
            </a:extLst>
          </p:cNvPr>
          <p:cNvSpPr>
            <a:spLocks noGrp="1" noChangeArrowheads="1"/>
          </p:cNvSpPr>
          <p:nvPr>
            <p:ph type="ftr" sz="quarter" idx="10"/>
          </p:nvPr>
        </p:nvSpPr>
        <p:spPr>
          <a:ln/>
        </p:spPr>
        <p:txBody>
          <a:bodyPr/>
          <a:lstStyle>
            <a:lvl1pPr>
              <a:defRPr/>
            </a:lvl1pPr>
          </a:lstStyle>
          <a:p>
            <a:pPr>
              <a:defRPr/>
            </a:pPr>
            <a:endParaRPr lang="ru-RU"/>
          </a:p>
        </p:txBody>
      </p:sp>
      <p:sp>
        <p:nvSpPr>
          <p:cNvPr id="4" name="Rectangle 3">
            <a:extLst>
              <a:ext uri="{FF2B5EF4-FFF2-40B4-BE49-F238E27FC236}">
                <a16:creationId xmlns:a16="http://schemas.microsoft.com/office/drawing/2014/main" id="{F7F17F1E-93F9-49EA-9536-C2CC08CC78D4}"/>
              </a:ext>
            </a:extLst>
          </p:cNvPr>
          <p:cNvSpPr>
            <a:spLocks noGrp="1" noChangeArrowheads="1"/>
          </p:cNvSpPr>
          <p:nvPr>
            <p:ph type="sldNum" sz="quarter" idx="11"/>
          </p:nvPr>
        </p:nvSpPr>
        <p:spPr>
          <a:ln/>
        </p:spPr>
        <p:txBody>
          <a:bodyPr/>
          <a:lstStyle>
            <a:lvl1pPr>
              <a:defRPr/>
            </a:lvl1pPr>
          </a:lstStyle>
          <a:p>
            <a:fld id="{2E5A5007-1662-48DA-81AE-1A4D25445E1E}" type="slidenum">
              <a:rPr lang="ru-RU" altLang="ru-RU"/>
              <a:pPr/>
              <a:t>‹#›</a:t>
            </a:fld>
            <a:endParaRPr lang="ru-RU" altLang="ru-RU"/>
          </a:p>
        </p:txBody>
      </p:sp>
      <p:sp>
        <p:nvSpPr>
          <p:cNvPr id="5" name="Rectangle 16">
            <a:extLst>
              <a:ext uri="{FF2B5EF4-FFF2-40B4-BE49-F238E27FC236}">
                <a16:creationId xmlns:a16="http://schemas.microsoft.com/office/drawing/2014/main" id="{AEAB02AF-613D-419D-BBC1-81C305F605B4}"/>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470008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C52A377-F689-468F-A5C1-66E3D0FE4405}"/>
              </a:ext>
            </a:extLst>
          </p:cNvPr>
          <p:cNvSpPr>
            <a:spLocks noGrp="1" noChangeArrowheads="1"/>
          </p:cNvSpPr>
          <p:nvPr>
            <p:ph type="ftr" sz="quarter" idx="10"/>
          </p:nvPr>
        </p:nvSpPr>
        <p:spPr>
          <a:ln/>
        </p:spPr>
        <p:txBody>
          <a:bodyPr/>
          <a:lstStyle>
            <a:lvl1pPr>
              <a:defRPr/>
            </a:lvl1pPr>
          </a:lstStyle>
          <a:p>
            <a:pPr>
              <a:defRPr/>
            </a:pPr>
            <a:endParaRPr lang="ru-RU"/>
          </a:p>
        </p:txBody>
      </p:sp>
      <p:sp>
        <p:nvSpPr>
          <p:cNvPr id="3" name="Rectangle 3">
            <a:extLst>
              <a:ext uri="{FF2B5EF4-FFF2-40B4-BE49-F238E27FC236}">
                <a16:creationId xmlns:a16="http://schemas.microsoft.com/office/drawing/2014/main" id="{CD1C6AD5-72E9-45EF-BC7E-A40803D17651}"/>
              </a:ext>
            </a:extLst>
          </p:cNvPr>
          <p:cNvSpPr>
            <a:spLocks noGrp="1" noChangeArrowheads="1"/>
          </p:cNvSpPr>
          <p:nvPr>
            <p:ph type="sldNum" sz="quarter" idx="11"/>
          </p:nvPr>
        </p:nvSpPr>
        <p:spPr>
          <a:ln/>
        </p:spPr>
        <p:txBody>
          <a:bodyPr/>
          <a:lstStyle>
            <a:lvl1pPr>
              <a:defRPr/>
            </a:lvl1pPr>
          </a:lstStyle>
          <a:p>
            <a:fld id="{9E52154B-43D2-4B47-B681-33EB104BF501}" type="slidenum">
              <a:rPr lang="ru-RU" altLang="ru-RU"/>
              <a:pPr/>
              <a:t>‹#›</a:t>
            </a:fld>
            <a:endParaRPr lang="ru-RU" altLang="ru-RU"/>
          </a:p>
        </p:txBody>
      </p:sp>
      <p:sp>
        <p:nvSpPr>
          <p:cNvPr id="4" name="Rectangle 16">
            <a:extLst>
              <a:ext uri="{FF2B5EF4-FFF2-40B4-BE49-F238E27FC236}">
                <a16:creationId xmlns:a16="http://schemas.microsoft.com/office/drawing/2014/main" id="{D4C344DE-1519-4FE9-AFC6-1162F14B2AB3}"/>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001934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Rectangle 2">
            <a:extLst>
              <a:ext uri="{FF2B5EF4-FFF2-40B4-BE49-F238E27FC236}">
                <a16:creationId xmlns:a16="http://schemas.microsoft.com/office/drawing/2014/main" id="{5AC6ED41-E86D-49F3-AA16-3BE4B6CAA378}"/>
              </a:ext>
            </a:extLst>
          </p:cNvPr>
          <p:cNvSpPr>
            <a:spLocks noGrp="1" noChangeArrowheads="1"/>
          </p:cNvSpPr>
          <p:nvPr>
            <p:ph type="ftr" sz="quarter" idx="10"/>
          </p:nvPr>
        </p:nvSpPr>
        <p:spPr>
          <a:ln/>
        </p:spPr>
        <p:txBody>
          <a:bodyPr/>
          <a:lstStyle>
            <a:lvl1pPr>
              <a:defRPr/>
            </a:lvl1pPr>
          </a:lstStyle>
          <a:p>
            <a:pPr>
              <a:defRPr/>
            </a:pPr>
            <a:endParaRPr lang="ru-RU"/>
          </a:p>
        </p:txBody>
      </p:sp>
      <p:sp>
        <p:nvSpPr>
          <p:cNvPr id="6" name="Rectangle 3">
            <a:extLst>
              <a:ext uri="{FF2B5EF4-FFF2-40B4-BE49-F238E27FC236}">
                <a16:creationId xmlns:a16="http://schemas.microsoft.com/office/drawing/2014/main" id="{217B6A51-352D-4843-B622-AE571F673EEC}"/>
              </a:ext>
            </a:extLst>
          </p:cNvPr>
          <p:cNvSpPr>
            <a:spLocks noGrp="1" noChangeArrowheads="1"/>
          </p:cNvSpPr>
          <p:nvPr>
            <p:ph type="sldNum" sz="quarter" idx="11"/>
          </p:nvPr>
        </p:nvSpPr>
        <p:spPr>
          <a:ln/>
        </p:spPr>
        <p:txBody>
          <a:bodyPr/>
          <a:lstStyle>
            <a:lvl1pPr>
              <a:defRPr/>
            </a:lvl1pPr>
          </a:lstStyle>
          <a:p>
            <a:fld id="{DE4D3C79-3B7A-4A1E-8BE3-9998DE23318A}" type="slidenum">
              <a:rPr lang="ru-RU" altLang="ru-RU"/>
              <a:pPr/>
              <a:t>‹#›</a:t>
            </a:fld>
            <a:endParaRPr lang="ru-RU" altLang="ru-RU"/>
          </a:p>
        </p:txBody>
      </p:sp>
      <p:sp>
        <p:nvSpPr>
          <p:cNvPr id="7" name="Rectangle 16">
            <a:extLst>
              <a:ext uri="{FF2B5EF4-FFF2-40B4-BE49-F238E27FC236}">
                <a16:creationId xmlns:a16="http://schemas.microsoft.com/office/drawing/2014/main" id="{7E8C4EC2-F593-4081-9BD3-DDB4A306F110}"/>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250420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7" name="Рисунок 6" descr="cbe04ed7ec60.png"/>
          <p:cNvPicPr>
            <a:picLocks noChangeAspect="1"/>
          </p:cNvPicPr>
          <p:nvPr userDrawn="1"/>
        </p:nvPicPr>
        <p:blipFill>
          <a:blip r:embed="rId2" cstate="print">
            <a:lum bright="-10000" contrast="20000"/>
          </a:blip>
          <a:stretch>
            <a:fillRect/>
          </a:stretch>
        </p:blipFill>
        <p:spPr>
          <a:xfrm>
            <a:off x="214283" y="2733435"/>
            <a:ext cx="1928826" cy="2154044"/>
          </a:xfrm>
          <a:prstGeom prst="rect">
            <a:avLst/>
          </a:prstGeom>
        </p:spPr>
      </p:pic>
      <p:pic>
        <p:nvPicPr>
          <p:cNvPr id="3" name="Picture 12" descr="http://333v.ru/uploads/97/979ef6e6eedf3be72d8c138ef71c8f2e.jpg"/>
          <p:cNvPicPr>
            <a:picLocks noChangeAspect="1" noChangeArrowheads="1"/>
          </p:cNvPicPr>
          <p:nvPr userDrawn="1"/>
        </p:nvPicPr>
        <p:blipFill>
          <a:blip r:embed="rId3"/>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pic>
        <p:nvPicPr>
          <p:cNvPr id="4" name="Рисунок 3" descr="1ebbf27a2255.png"/>
          <p:cNvPicPr>
            <a:picLocks noChangeAspect="1"/>
          </p:cNvPicPr>
          <p:nvPr userDrawn="1"/>
        </p:nvPicPr>
        <p:blipFill>
          <a:blip r:embed="rId4" cstate="print">
            <a:lum bright="-10000" contrast="20000"/>
          </a:blip>
          <a:stretch>
            <a:fillRect/>
          </a:stretch>
        </p:blipFill>
        <p:spPr>
          <a:xfrm>
            <a:off x="2000232" y="2928940"/>
            <a:ext cx="1408052" cy="197165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ru-RU" noProof="0"/>
          </a:p>
        </p:txBody>
      </p:sp>
      <p:sp>
        <p:nvSpPr>
          <p:cNvPr id="4" name="Текст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Rectangle 2">
            <a:extLst>
              <a:ext uri="{FF2B5EF4-FFF2-40B4-BE49-F238E27FC236}">
                <a16:creationId xmlns:a16="http://schemas.microsoft.com/office/drawing/2014/main" id="{2B1A5E05-8482-4B4D-BD70-E168AA4B5209}"/>
              </a:ext>
            </a:extLst>
          </p:cNvPr>
          <p:cNvSpPr>
            <a:spLocks noGrp="1" noChangeArrowheads="1"/>
          </p:cNvSpPr>
          <p:nvPr>
            <p:ph type="ftr" sz="quarter" idx="10"/>
          </p:nvPr>
        </p:nvSpPr>
        <p:spPr>
          <a:ln/>
        </p:spPr>
        <p:txBody>
          <a:bodyPr/>
          <a:lstStyle>
            <a:lvl1pPr>
              <a:defRPr/>
            </a:lvl1pPr>
          </a:lstStyle>
          <a:p>
            <a:pPr>
              <a:defRPr/>
            </a:pPr>
            <a:endParaRPr lang="ru-RU"/>
          </a:p>
        </p:txBody>
      </p:sp>
      <p:sp>
        <p:nvSpPr>
          <p:cNvPr id="6" name="Rectangle 3">
            <a:extLst>
              <a:ext uri="{FF2B5EF4-FFF2-40B4-BE49-F238E27FC236}">
                <a16:creationId xmlns:a16="http://schemas.microsoft.com/office/drawing/2014/main" id="{F87FBA24-F26F-46BB-8849-685DF565E423}"/>
              </a:ext>
            </a:extLst>
          </p:cNvPr>
          <p:cNvSpPr>
            <a:spLocks noGrp="1" noChangeArrowheads="1"/>
          </p:cNvSpPr>
          <p:nvPr>
            <p:ph type="sldNum" sz="quarter" idx="11"/>
          </p:nvPr>
        </p:nvSpPr>
        <p:spPr>
          <a:ln/>
        </p:spPr>
        <p:txBody>
          <a:bodyPr/>
          <a:lstStyle>
            <a:lvl1pPr>
              <a:defRPr/>
            </a:lvl1pPr>
          </a:lstStyle>
          <a:p>
            <a:fld id="{9F6B3154-4099-4AE5-B947-949BBCE16BB7}" type="slidenum">
              <a:rPr lang="ru-RU" altLang="ru-RU"/>
              <a:pPr/>
              <a:t>‹#›</a:t>
            </a:fld>
            <a:endParaRPr lang="ru-RU" altLang="ru-RU"/>
          </a:p>
        </p:txBody>
      </p:sp>
      <p:sp>
        <p:nvSpPr>
          <p:cNvPr id="7" name="Rectangle 16">
            <a:extLst>
              <a:ext uri="{FF2B5EF4-FFF2-40B4-BE49-F238E27FC236}">
                <a16:creationId xmlns:a16="http://schemas.microsoft.com/office/drawing/2014/main" id="{068FBC8C-433E-400C-8CE3-D22C0D1B7BD3}"/>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16473786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a:extLst>
              <a:ext uri="{FF2B5EF4-FFF2-40B4-BE49-F238E27FC236}">
                <a16:creationId xmlns:a16="http://schemas.microsoft.com/office/drawing/2014/main" id="{60653B28-9276-4E77-ABFA-172356E79D63}"/>
              </a:ext>
            </a:extLst>
          </p:cNvPr>
          <p:cNvSpPr>
            <a:spLocks noGrp="1" noChangeArrowheads="1"/>
          </p:cNvSpPr>
          <p:nvPr>
            <p:ph type="ftr" sz="quarter" idx="10"/>
          </p:nvPr>
        </p:nvSpPr>
        <p:spPr>
          <a:ln/>
        </p:spPr>
        <p:txBody>
          <a:bodyPr/>
          <a:lstStyle>
            <a:lvl1pPr>
              <a:defRPr/>
            </a:lvl1pPr>
          </a:lstStyle>
          <a:p>
            <a:pPr>
              <a:defRPr/>
            </a:pPr>
            <a:endParaRPr lang="ru-RU"/>
          </a:p>
        </p:txBody>
      </p:sp>
      <p:sp>
        <p:nvSpPr>
          <p:cNvPr id="5" name="Rectangle 3">
            <a:extLst>
              <a:ext uri="{FF2B5EF4-FFF2-40B4-BE49-F238E27FC236}">
                <a16:creationId xmlns:a16="http://schemas.microsoft.com/office/drawing/2014/main" id="{12DB1642-2867-40A8-BF54-E677CB5FD896}"/>
              </a:ext>
            </a:extLst>
          </p:cNvPr>
          <p:cNvSpPr>
            <a:spLocks noGrp="1" noChangeArrowheads="1"/>
          </p:cNvSpPr>
          <p:nvPr>
            <p:ph type="sldNum" sz="quarter" idx="11"/>
          </p:nvPr>
        </p:nvSpPr>
        <p:spPr>
          <a:ln/>
        </p:spPr>
        <p:txBody>
          <a:bodyPr/>
          <a:lstStyle>
            <a:lvl1pPr>
              <a:defRPr/>
            </a:lvl1pPr>
          </a:lstStyle>
          <a:p>
            <a:fld id="{45857733-41C4-42FF-9D9E-3D7426082578}" type="slidenum">
              <a:rPr lang="ru-RU" altLang="ru-RU"/>
              <a:pPr/>
              <a:t>‹#›</a:t>
            </a:fld>
            <a:endParaRPr lang="ru-RU" altLang="ru-RU"/>
          </a:p>
        </p:txBody>
      </p:sp>
      <p:sp>
        <p:nvSpPr>
          <p:cNvPr id="6" name="Rectangle 16">
            <a:extLst>
              <a:ext uri="{FF2B5EF4-FFF2-40B4-BE49-F238E27FC236}">
                <a16:creationId xmlns:a16="http://schemas.microsoft.com/office/drawing/2014/main" id="{5DD8F10C-BDCA-4A76-919F-4DA412A01CC8}"/>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173668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42900"/>
            <a:ext cx="2057400" cy="405765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342900"/>
            <a:ext cx="6019800" cy="405765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a:extLst>
              <a:ext uri="{FF2B5EF4-FFF2-40B4-BE49-F238E27FC236}">
                <a16:creationId xmlns:a16="http://schemas.microsoft.com/office/drawing/2014/main" id="{F5EAE053-72CB-4B4F-99BA-E5A6E18C9628}"/>
              </a:ext>
            </a:extLst>
          </p:cNvPr>
          <p:cNvSpPr>
            <a:spLocks noGrp="1" noChangeArrowheads="1"/>
          </p:cNvSpPr>
          <p:nvPr>
            <p:ph type="ftr" sz="quarter" idx="10"/>
          </p:nvPr>
        </p:nvSpPr>
        <p:spPr>
          <a:ln/>
        </p:spPr>
        <p:txBody>
          <a:bodyPr/>
          <a:lstStyle>
            <a:lvl1pPr>
              <a:defRPr/>
            </a:lvl1pPr>
          </a:lstStyle>
          <a:p>
            <a:pPr>
              <a:defRPr/>
            </a:pPr>
            <a:endParaRPr lang="ru-RU"/>
          </a:p>
        </p:txBody>
      </p:sp>
      <p:sp>
        <p:nvSpPr>
          <p:cNvPr id="5" name="Rectangle 3">
            <a:extLst>
              <a:ext uri="{FF2B5EF4-FFF2-40B4-BE49-F238E27FC236}">
                <a16:creationId xmlns:a16="http://schemas.microsoft.com/office/drawing/2014/main" id="{C4CED348-1B48-4D54-B0A0-97414E38DD72}"/>
              </a:ext>
            </a:extLst>
          </p:cNvPr>
          <p:cNvSpPr>
            <a:spLocks noGrp="1" noChangeArrowheads="1"/>
          </p:cNvSpPr>
          <p:nvPr>
            <p:ph type="sldNum" sz="quarter" idx="11"/>
          </p:nvPr>
        </p:nvSpPr>
        <p:spPr>
          <a:ln/>
        </p:spPr>
        <p:txBody>
          <a:bodyPr/>
          <a:lstStyle>
            <a:lvl1pPr>
              <a:defRPr/>
            </a:lvl1pPr>
          </a:lstStyle>
          <a:p>
            <a:fld id="{CF8961EB-5AD4-47C0-9DF4-C9C310CB3C6C}" type="slidenum">
              <a:rPr lang="ru-RU" altLang="ru-RU"/>
              <a:pPr/>
              <a:t>‹#›</a:t>
            </a:fld>
            <a:endParaRPr lang="ru-RU" altLang="ru-RU"/>
          </a:p>
        </p:txBody>
      </p:sp>
      <p:sp>
        <p:nvSpPr>
          <p:cNvPr id="6" name="Rectangle 16">
            <a:extLst>
              <a:ext uri="{FF2B5EF4-FFF2-40B4-BE49-F238E27FC236}">
                <a16:creationId xmlns:a16="http://schemas.microsoft.com/office/drawing/2014/main" id="{B1D57129-8BB0-47D0-8DF8-B9DFC63EF804}"/>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207732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42900"/>
            <a:ext cx="8229600" cy="1028700"/>
          </a:xfrm>
        </p:spPr>
        <p:txBody>
          <a:bodyPr/>
          <a:lstStyle/>
          <a:p>
            <a:r>
              <a:rPr lang="ru-RU"/>
              <a:t>Образец заголовка</a:t>
            </a:r>
          </a:p>
        </p:txBody>
      </p:sp>
      <p:sp>
        <p:nvSpPr>
          <p:cNvPr id="3" name="Таблица 2"/>
          <p:cNvSpPr>
            <a:spLocks noGrp="1"/>
          </p:cNvSpPr>
          <p:nvPr>
            <p:ph type="tbl" idx="1"/>
          </p:nvPr>
        </p:nvSpPr>
        <p:spPr>
          <a:xfrm>
            <a:off x="457200" y="1485900"/>
            <a:ext cx="8229600" cy="2914650"/>
          </a:xfrm>
        </p:spPr>
        <p:txBody>
          <a:bodyPr/>
          <a:lstStyle/>
          <a:p>
            <a:pPr lvl="0"/>
            <a:endParaRPr lang="ru-RU" noProof="0"/>
          </a:p>
        </p:txBody>
      </p:sp>
      <p:sp>
        <p:nvSpPr>
          <p:cNvPr id="4" name="Rectangle 2">
            <a:extLst>
              <a:ext uri="{FF2B5EF4-FFF2-40B4-BE49-F238E27FC236}">
                <a16:creationId xmlns:a16="http://schemas.microsoft.com/office/drawing/2014/main" id="{E015581F-4E27-4883-9593-C64D98881882}"/>
              </a:ext>
            </a:extLst>
          </p:cNvPr>
          <p:cNvSpPr>
            <a:spLocks noGrp="1" noChangeArrowheads="1"/>
          </p:cNvSpPr>
          <p:nvPr>
            <p:ph type="ftr" sz="quarter" idx="10"/>
          </p:nvPr>
        </p:nvSpPr>
        <p:spPr>
          <a:ln/>
        </p:spPr>
        <p:txBody>
          <a:bodyPr/>
          <a:lstStyle>
            <a:lvl1pPr>
              <a:defRPr/>
            </a:lvl1pPr>
          </a:lstStyle>
          <a:p>
            <a:pPr>
              <a:defRPr/>
            </a:pPr>
            <a:endParaRPr lang="ru-RU"/>
          </a:p>
        </p:txBody>
      </p:sp>
      <p:sp>
        <p:nvSpPr>
          <p:cNvPr id="5" name="Rectangle 3">
            <a:extLst>
              <a:ext uri="{FF2B5EF4-FFF2-40B4-BE49-F238E27FC236}">
                <a16:creationId xmlns:a16="http://schemas.microsoft.com/office/drawing/2014/main" id="{A0D28595-2A5A-4293-83C3-E846208E910C}"/>
              </a:ext>
            </a:extLst>
          </p:cNvPr>
          <p:cNvSpPr>
            <a:spLocks noGrp="1" noChangeArrowheads="1"/>
          </p:cNvSpPr>
          <p:nvPr>
            <p:ph type="sldNum" sz="quarter" idx="11"/>
          </p:nvPr>
        </p:nvSpPr>
        <p:spPr>
          <a:ln/>
        </p:spPr>
        <p:txBody>
          <a:bodyPr/>
          <a:lstStyle>
            <a:lvl1pPr>
              <a:defRPr/>
            </a:lvl1pPr>
          </a:lstStyle>
          <a:p>
            <a:fld id="{9868AF37-783B-4DBD-89A5-F0376FE21D08}" type="slidenum">
              <a:rPr lang="ru-RU" altLang="ru-RU"/>
              <a:pPr/>
              <a:t>‹#›</a:t>
            </a:fld>
            <a:endParaRPr lang="ru-RU" altLang="ru-RU"/>
          </a:p>
        </p:txBody>
      </p:sp>
      <p:sp>
        <p:nvSpPr>
          <p:cNvPr id="6" name="Rectangle 16">
            <a:extLst>
              <a:ext uri="{FF2B5EF4-FFF2-40B4-BE49-F238E27FC236}">
                <a16:creationId xmlns:a16="http://schemas.microsoft.com/office/drawing/2014/main" id="{F89F81F9-3F37-4A9B-8039-35159E6E13BC}"/>
              </a:ext>
            </a:extLst>
          </p:cNvPr>
          <p:cNvSpPr>
            <a:spLocks noGrp="1" noChangeArrowheads="1"/>
          </p:cNvSpPr>
          <p:nvPr>
            <p:ph type="dt" sz="half" idx="12"/>
          </p:nvPr>
        </p:nvSpPr>
        <p:spPr>
          <a:ln/>
        </p:spPr>
        <p:txBody>
          <a:bodyPr/>
          <a:lstStyle>
            <a:lvl1pPr>
              <a:defRPr/>
            </a:lvl1pPr>
          </a:lstStyle>
          <a:p>
            <a:pPr>
              <a:defRPr/>
            </a:pPr>
            <a:endParaRPr lang="ru-RU"/>
          </a:p>
        </p:txBody>
      </p:sp>
    </p:spTree>
    <p:extLst>
      <p:ext uri="{BB962C8B-B14F-4D97-AF65-F5344CB8AC3E}">
        <p14:creationId xmlns:p14="http://schemas.microsoft.com/office/powerpoint/2010/main" val="33252766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a:extLst>
              <a:ext uri="{FF2B5EF4-FFF2-40B4-BE49-F238E27FC236}">
                <a16:creationId xmlns:a16="http://schemas.microsoft.com/office/drawing/2014/main" id="{99A8A6B4-A1CA-48AA-A137-788C0D6175AF}"/>
              </a:ext>
            </a:extLst>
          </p:cNvPr>
          <p:cNvSpPr>
            <a:spLocks noGrp="1"/>
          </p:cNvSpPr>
          <p:nvPr>
            <p:ph/>
          </p:nvPr>
        </p:nvSpPr>
        <p:spPr>
          <a:xfrm>
            <a:off x="457200" y="342900"/>
            <a:ext cx="8229600" cy="405765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3" name="Нижний колонтитул 2">
            <a:extLst>
              <a:ext uri="{FF2B5EF4-FFF2-40B4-BE49-F238E27FC236}">
                <a16:creationId xmlns:a16="http://schemas.microsoft.com/office/drawing/2014/main" id="{B4D70F16-8C1E-464C-9D80-0DAC8C9295E2}"/>
              </a:ext>
            </a:extLst>
          </p:cNvPr>
          <p:cNvSpPr>
            <a:spLocks noGrp="1"/>
          </p:cNvSpPr>
          <p:nvPr>
            <p:ph type="ftr" sz="quarter" idx="10"/>
          </p:nvPr>
        </p:nvSpPr>
        <p:spPr>
          <a:xfrm>
            <a:off x="3124200" y="4686300"/>
            <a:ext cx="2895600" cy="342900"/>
          </a:xfrm>
        </p:spPr>
        <p:txBody>
          <a:bodyPr/>
          <a:lstStyle>
            <a:lvl1pPr>
              <a:defRPr/>
            </a:lvl1pPr>
          </a:lstStyle>
          <a:p>
            <a:pPr>
              <a:defRPr/>
            </a:pPr>
            <a:endParaRPr lang="ru-RU"/>
          </a:p>
        </p:txBody>
      </p:sp>
      <p:sp>
        <p:nvSpPr>
          <p:cNvPr id="4" name="Номер слайда 3">
            <a:extLst>
              <a:ext uri="{FF2B5EF4-FFF2-40B4-BE49-F238E27FC236}">
                <a16:creationId xmlns:a16="http://schemas.microsoft.com/office/drawing/2014/main" id="{876B3AE8-F2A4-4D2C-BDBF-5AA10EA76879}"/>
              </a:ext>
            </a:extLst>
          </p:cNvPr>
          <p:cNvSpPr>
            <a:spLocks noGrp="1"/>
          </p:cNvSpPr>
          <p:nvPr>
            <p:ph type="sldNum" sz="quarter" idx="11"/>
          </p:nvPr>
        </p:nvSpPr>
        <p:spPr>
          <a:xfrm>
            <a:off x="6553200" y="4686300"/>
            <a:ext cx="2133600" cy="342900"/>
          </a:xfrm>
        </p:spPr>
        <p:txBody>
          <a:bodyPr/>
          <a:lstStyle>
            <a:lvl1pPr>
              <a:defRPr/>
            </a:lvl1pPr>
          </a:lstStyle>
          <a:p>
            <a:fld id="{72222F66-1583-4B89-A04A-089D7367F43B}" type="slidenum">
              <a:rPr lang="ru-RU" altLang="ru-RU"/>
              <a:pPr/>
              <a:t>‹#›</a:t>
            </a:fld>
            <a:endParaRPr lang="ru-RU" altLang="ru-RU"/>
          </a:p>
        </p:txBody>
      </p:sp>
      <p:sp>
        <p:nvSpPr>
          <p:cNvPr id="5" name="Дата 4">
            <a:extLst>
              <a:ext uri="{FF2B5EF4-FFF2-40B4-BE49-F238E27FC236}">
                <a16:creationId xmlns:a16="http://schemas.microsoft.com/office/drawing/2014/main" id="{4385E9E2-47E0-4790-A9C5-BC3E1D8CB293}"/>
              </a:ext>
            </a:extLst>
          </p:cNvPr>
          <p:cNvSpPr>
            <a:spLocks noGrp="1"/>
          </p:cNvSpPr>
          <p:nvPr>
            <p:ph type="dt" sz="half" idx="12"/>
          </p:nvPr>
        </p:nvSpPr>
        <p:spPr>
          <a:xfrm>
            <a:off x="457200" y="4683919"/>
            <a:ext cx="2133600" cy="357188"/>
          </a:xfrm>
        </p:spPr>
        <p:txBody>
          <a:bodyPr/>
          <a:lstStyle>
            <a:lvl1pPr>
              <a:defRPr/>
            </a:lvl1pPr>
          </a:lstStyle>
          <a:p>
            <a:pPr>
              <a:defRPr/>
            </a:pPr>
            <a:endParaRPr lang="ru-RU"/>
          </a:p>
        </p:txBody>
      </p:sp>
    </p:spTree>
    <p:extLst>
      <p:ext uri="{BB962C8B-B14F-4D97-AF65-F5344CB8AC3E}">
        <p14:creationId xmlns:p14="http://schemas.microsoft.com/office/powerpoint/2010/main" val="6528584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pic>
        <p:nvPicPr>
          <p:cNvPr id="8" name="Рисунок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292080" y="3165817"/>
            <a:ext cx="3754164" cy="1759061"/>
          </a:xfrm>
          <a:prstGeom prst="rect">
            <a:avLst/>
          </a:prstGeom>
        </p:spPr>
      </p:pic>
      <p:sp>
        <p:nvSpPr>
          <p:cNvPr id="7" name="Рамка 6"/>
          <p:cNvSpPr/>
          <p:nvPr userDrawn="1"/>
        </p:nvSpPr>
        <p:spPr>
          <a:xfrm>
            <a:off x="0" y="0"/>
            <a:ext cx="9144000" cy="5143500"/>
          </a:xfrm>
          <a:prstGeom prst="frame">
            <a:avLst>
              <a:gd name="adj1" fmla="val 1906"/>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sz="1350">
              <a:solidFill>
                <a:schemeClr val="tx1"/>
              </a:solidFill>
            </a:endParaRPr>
          </a:p>
        </p:txBody>
      </p:sp>
      <p:sp>
        <p:nvSpPr>
          <p:cNvPr id="2" name="Заголовок 1"/>
          <p:cNvSpPr>
            <a:spLocks noGrp="1"/>
          </p:cNvSpPr>
          <p:nvPr>
            <p:ph type="ctrTitle"/>
          </p:nvPr>
        </p:nvSpPr>
        <p:spPr>
          <a:xfrm>
            <a:off x="685800" y="1597819"/>
            <a:ext cx="7772400" cy="1102519"/>
          </a:xfrm>
        </p:spPr>
        <p:txBody>
          <a:bodyPr/>
          <a:lstStyle/>
          <a:p>
            <a:r>
              <a:rPr lang="ru-RU"/>
              <a:t>Образец заголовка</a:t>
            </a:r>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CE716C63-9FC2-4659-9F73-1FAA9F977261}" type="datetimeFigureOut">
              <a:rPr lang="ru-RU"/>
              <a:pPr>
                <a:defRPr/>
              </a:pPr>
              <a:t>05.06.2023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3BD0614-3486-48E0-BA88-3285C6B38074}" type="slidenum">
              <a:rPr lang="ru-RU"/>
              <a:pPr>
                <a:defRPr/>
              </a:pPr>
              <a:t>‹#›</a:t>
            </a:fld>
            <a:endParaRPr lang="ru-RU"/>
          </a:p>
        </p:txBody>
      </p:sp>
    </p:spTree>
    <p:extLst>
      <p:ext uri="{BB962C8B-B14F-4D97-AF65-F5344CB8AC3E}">
        <p14:creationId xmlns:p14="http://schemas.microsoft.com/office/powerpoint/2010/main" val="38204725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Pr>
        <a:blipFill dpi="0" rotWithShape="0">
          <a:blip r:embed="rId2">
            <a:lum/>
          </a:blip>
          <a:srcRect/>
          <a:stretch>
            <a:fillRect b="-3000"/>
          </a:stretch>
        </a:blipFill>
        <a:effectLst/>
      </p:bgPr>
    </p:bg>
    <p:spTree>
      <p:nvGrpSpPr>
        <p:cNvPr id="1" name=""/>
        <p:cNvGrpSpPr/>
        <p:nvPr/>
      </p:nvGrpSpPr>
      <p:grpSpPr>
        <a:xfrm>
          <a:off x="0" y="0"/>
          <a:ext cx="0" cy="0"/>
          <a:chOff x="0" y="0"/>
          <a:chExt cx="0" cy="0"/>
        </a:xfrm>
      </p:grpSpPr>
      <p:sp>
        <p:nvSpPr>
          <p:cNvPr id="7" name="Рамка 6"/>
          <p:cNvSpPr/>
          <p:nvPr userDrawn="1"/>
        </p:nvSpPr>
        <p:spPr>
          <a:xfrm>
            <a:off x="0" y="0"/>
            <a:ext cx="9144000" cy="5143500"/>
          </a:xfrm>
          <a:prstGeom prst="frame">
            <a:avLst>
              <a:gd name="adj1" fmla="val 1906"/>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sz="1350">
              <a:solidFill>
                <a:schemeClr val="tx1"/>
              </a:solidFill>
            </a:endParaRPr>
          </a:p>
        </p:txBody>
      </p:sp>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5A82F43B-AF24-4D32-A6A2-1997F949B4B3}" type="datetimeFigureOut">
              <a:rPr lang="ru-RU"/>
              <a:pPr>
                <a:defRPr/>
              </a:pPr>
              <a:t>05.06.2023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F8350F7-69EA-4B53-BB7F-8BB911FB8759}" type="slidenum">
              <a:rPr lang="ru-RU"/>
              <a:pPr>
                <a:defRPr/>
              </a:pPr>
              <a:t>‹#›</a:t>
            </a:fld>
            <a:endParaRPr lang="ru-RU"/>
          </a:p>
        </p:txBody>
      </p:sp>
    </p:spTree>
    <p:extLst>
      <p:ext uri="{BB962C8B-B14F-4D97-AF65-F5344CB8AC3E}">
        <p14:creationId xmlns:p14="http://schemas.microsoft.com/office/powerpoint/2010/main" val="15323453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660B96FB-3B70-43F9-950B-61D39339617E}" type="datetimeFigureOut">
              <a:rPr lang="ru-RU"/>
              <a:pPr>
                <a:defRPr/>
              </a:pPr>
              <a:t>05.06.2023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8E250F2-1BD2-473F-B444-DD0D3AB36C38}" type="slidenum">
              <a:rPr lang="ru-RU"/>
              <a:pPr>
                <a:defRPr/>
              </a:pPr>
              <a:t>‹#›</a:t>
            </a:fld>
            <a:endParaRPr lang="ru-RU"/>
          </a:p>
        </p:txBody>
      </p:sp>
    </p:spTree>
    <p:extLst>
      <p:ext uri="{BB962C8B-B14F-4D97-AF65-F5344CB8AC3E}">
        <p14:creationId xmlns:p14="http://schemas.microsoft.com/office/powerpoint/2010/main" val="41265614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3"/>
          <p:cNvSpPr>
            <a:spLocks noGrp="1"/>
          </p:cNvSpPr>
          <p:nvPr>
            <p:ph type="dt" sz="half" idx="10"/>
          </p:nvPr>
        </p:nvSpPr>
        <p:spPr/>
        <p:txBody>
          <a:bodyPr/>
          <a:lstStyle>
            <a:lvl1pPr>
              <a:defRPr/>
            </a:lvl1pPr>
          </a:lstStyle>
          <a:p>
            <a:pPr>
              <a:defRPr/>
            </a:pPr>
            <a:fld id="{24486F35-324E-4025-9CB9-48AB314378B2}" type="datetimeFigureOut">
              <a:rPr lang="ru-RU"/>
              <a:pPr>
                <a:defRPr/>
              </a:pPr>
              <a:t>05.06.2023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186664A-3D4C-4C15-84C1-07E479EF6DE2}" type="slidenum">
              <a:rPr lang="ru-RU"/>
              <a:pPr>
                <a:defRPr/>
              </a:pPr>
              <a:t>‹#›</a:t>
            </a:fld>
            <a:endParaRPr lang="ru-RU"/>
          </a:p>
        </p:txBody>
      </p:sp>
    </p:spTree>
    <p:extLst>
      <p:ext uri="{BB962C8B-B14F-4D97-AF65-F5344CB8AC3E}">
        <p14:creationId xmlns:p14="http://schemas.microsoft.com/office/powerpoint/2010/main" val="4381972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3"/>
          <p:cNvSpPr>
            <a:spLocks noGrp="1"/>
          </p:cNvSpPr>
          <p:nvPr>
            <p:ph type="dt" sz="half" idx="10"/>
          </p:nvPr>
        </p:nvSpPr>
        <p:spPr/>
        <p:txBody>
          <a:bodyPr/>
          <a:lstStyle>
            <a:lvl1pPr>
              <a:defRPr/>
            </a:lvl1pPr>
          </a:lstStyle>
          <a:p>
            <a:pPr>
              <a:defRPr/>
            </a:pPr>
            <a:fld id="{5FDA15EC-6CEB-4888-8048-760B80B326B9}" type="datetimeFigureOut">
              <a:rPr lang="ru-RU"/>
              <a:pPr>
                <a:defRPr/>
              </a:pPr>
              <a:t>05.06.2023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6A25B9DF-527F-44B6-8FA7-D9C68B38C7DA}" type="slidenum">
              <a:rPr lang="ru-RU"/>
              <a:pPr>
                <a:defRPr/>
              </a:pPr>
              <a:t>‹#›</a:t>
            </a:fld>
            <a:endParaRPr lang="ru-RU"/>
          </a:p>
        </p:txBody>
      </p:sp>
    </p:spTree>
    <p:extLst>
      <p:ext uri="{BB962C8B-B14F-4D97-AF65-F5344CB8AC3E}">
        <p14:creationId xmlns:p14="http://schemas.microsoft.com/office/powerpoint/2010/main" val="3971721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pic>
        <p:nvPicPr>
          <p:cNvPr id="7" name="Picture 12" descr="http://333v.ru/uploads/97/979ef6e6eedf3be72d8c138ef71c8f2e.jpg"/>
          <p:cNvPicPr>
            <a:picLocks noChangeAspect="1" noChangeArrowheads="1"/>
          </p:cNvPicPr>
          <p:nvPr userDrawn="1"/>
        </p:nvPicPr>
        <p:blipFill>
          <a:blip r:embed="rId2"/>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pic>
        <p:nvPicPr>
          <p:cNvPr id="8" name="Picture 4" descr="http://sw-888.com/img/56ab3d218bfa9.jpeg"/>
          <p:cNvPicPr>
            <a:picLocks noChangeAspect="1" noChangeArrowheads="1"/>
          </p:cNvPicPr>
          <p:nvPr userDrawn="1"/>
        </p:nvPicPr>
        <p:blipFill>
          <a:blip r:embed="rId3"/>
          <a:srcRect r="-992" b="5722"/>
          <a:stretch>
            <a:fillRect/>
          </a:stretch>
        </p:blipFill>
        <p:spPr bwMode="auto">
          <a:xfrm>
            <a:off x="464315" y="214296"/>
            <a:ext cx="8215370" cy="4779573"/>
          </a:xfrm>
          <a:prstGeom prst="rect">
            <a:avLst/>
          </a:prstGeom>
          <a:noFill/>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3"/>
          <p:cNvSpPr>
            <a:spLocks noGrp="1"/>
          </p:cNvSpPr>
          <p:nvPr>
            <p:ph type="dt" sz="half" idx="10"/>
          </p:nvPr>
        </p:nvSpPr>
        <p:spPr/>
        <p:txBody>
          <a:bodyPr/>
          <a:lstStyle>
            <a:lvl1pPr>
              <a:defRPr/>
            </a:lvl1pPr>
          </a:lstStyle>
          <a:p>
            <a:pPr>
              <a:defRPr/>
            </a:pPr>
            <a:fld id="{51063EDE-2CD2-4B54-B7FA-E61B080F0D3D}" type="datetimeFigureOut">
              <a:rPr lang="ru-RU"/>
              <a:pPr>
                <a:defRPr/>
              </a:pPr>
              <a:t>05.06.2023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29DA4C07-5474-416C-96F7-D0493108EC31}" type="slidenum">
              <a:rPr lang="ru-RU"/>
              <a:pPr>
                <a:defRPr/>
              </a:pPr>
              <a:t>‹#›</a:t>
            </a:fld>
            <a:endParaRPr lang="ru-RU"/>
          </a:p>
        </p:txBody>
      </p:sp>
    </p:spTree>
    <p:extLst>
      <p:ext uri="{BB962C8B-B14F-4D97-AF65-F5344CB8AC3E}">
        <p14:creationId xmlns:p14="http://schemas.microsoft.com/office/powerpoint/2010/main" val="33443868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430A683-421E-40AD-B3AA-7772712B07A4}" type="datetimeFigureOut">
              <a:rPr lang="ru-RU"/>
              <a:pPr>
                <a:defRPr/>
              </a:pPr>
              <a:t>05.06.2023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F684CB2A-2530-490F-98D1-7306FAD3E477}" type="slidenum">
              <a:rPr lang="ru-RU"/>
              <a:pPr>
                <a:defRPr/>
              </a:pPr>
              <a:t>‹#›</a:t>
            </a:fld>
            <a:endParaRPr lang="ru-RU"/>
          </a:p>
        </p:txBody>
      </p:sp>
    </p:spTree>
    <p:extLst>
      <p:ext uri="{BB962C8B-B14F-4D97-AF65-F5344CB8AC3E}">
        <p14:creationId xmlns:p14="http://schemas.microsoft.com/office/powerpoint/2010/main" val="6506619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CA9A1E4E-1E36-4EB7-82BB-BF0F2121B0B6}" type="datetimeFigureOut">
              <a:rPr lang="ru-RU"/>
              <a:pPr>
                <a:defRPr/>
              </a:pPr>
              <a:t>05.06.2023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EF4FE46-440F-4735-8E45-209126DB6FC3}" type="slidenum">
              <a:rPr lang="ru-RU"/>
              <a:pPr>
                <a:defRPr/>
              </a:pPr>
              <a:t>‹#›</a:t>
            </a:fld>
            <a:endParaRPr lang="ru-RU"/>
          </a:p>
        </p:txBody>
      </p:sp>
    </p:spTree>
    <p:extLst>
      <p:ext uri="{BB962C8B-B14F-4D97-AF65-F5344CB8AC3E}">
        <p14:creationId xmlns:p14="http://schemas.microsoft.com/office/powerpoint/2010/main" val="5223248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ru-RU" noProof="0"/>
              <a:t>Вставка рисунка</a:t>
            </a:r>
          </a:p>
        </p:txBody>
      </p:sp>
      <p:sp>
        <p:nvSpPr>
          <p:cNvPr id="4" name="Текст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3"/>
          <p:cNvSpPr>
            <a:spLocks noGrp="1"/>
          </p:cNvSpPr>
          <p:nvPr>
            <p:ph type="dt" sz="half" idx="10"/>
          </p:nvPr>
        </p:nvSpPr>
        <p:spPr/>
        <p:txBody>
          <a:bodyPr/>
          <a:lstStyle>
            <a:lvl1pPr>
              <a:defRPr/>
            </a:lvl1pPr>
          </a:lstStyle>
          <a:p>
            <a:pPr>
              <a:defRPr/>
            </a:pPr>
            <a:fld id="{17129A08-AF7D-445C-8798-78A7690B04C1}" type="datetimeFigureOut">
              <a:rPr lang="ru-RU"/>
              <a:pPr>
                <a:defRPr/>
              </a:pPr>
              <a:t>05.06.2023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CBF4CC9-67A3-43CC-99DB-D7143B5A9311}" type="slidenum">
              <a:rPr lang="ru-RU"/>
              <a:pPr>
                <a:defRPr/>
              </a:pPr>
              <a:t>‹#›</a:t>
            </a:fld>
            <a:endParaRPr lang="ru-RU"/>
          </a:p>
        </p:txBody>
      </p:sp>
    </p:spTree>
    <p:extLst>
      <p:ext uri="{BB962C8B-B14F-4D97-AF65-F5344CB8AC3E}">
        <p14:creationId xmlns:p14="http://schemas.microsoft.com/office/powerpoint/2010/main" val="1524621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BD95BDCD-908D-4FEB-8004-035D67527803}" type="datetimeFigureOut">
              <a:rPr lang="ru-RU"/>
              <a:pPr>
                <a:defRPr/>
              </a:pPr>
              <a:t>05.06.2023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40D47B7-9E7F-4AFF-AB37-B8435012264D}" type="slidenum">
              <a:rPr lang="ru-RU"/>
              <a:pPr>
                <a:defRPr/>
              </a:pPr>
              <a:t>‹#›</a:t>
            </a:fld>
            <a:endParaRPr lang="ru-RU"/>
          </a:p>
        </p:txBody>
      </p:sp>
    </p:spTree>
    <p:extLst>
      <p:ext uri="{BB962C8B-B14F-4D97-AF65-F5344CB8AC3E}">
        <p14:creationId xmlns:p14="http://schemas.microsoft.com/office/powerpoint/2010/main" val="3335030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F3F90A5F-F920-4773-B618-913A7BEB2686}" type="datetimeFigureOut">
              <a:rPr lang="ru-RU"/>
              <a:pPr>
                <a:defRPr/>
              </a:pPr>
              <a:t>05.06.2023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CB942A0-A8ED-4955-8B6F-D9077968D402}" type="slidenum">
              <a:rPr lang="ru-RU"/>
              <a:pPr>
                <a:defRPr/>
              </a:pPr>
              <a:t>‹#›</a:t>
            </a:fld>
            <a:endParaRPr lang="ru-RU"/>
          </a:p>
        </p:txBody>
      </p:sp>
    </p:spTree>
    <p:extLst>
      <p:ext uri="{BB962C8B-B14F-4D97-AF65-F5344CB8AC3E}">
        <p14:creationId xmlns:p14="http://schemas.microsoft.com/office/powerpoint/2010/main" val="7291727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95536" y="1167699"/>
            <a:ext cx="8424088" cy="945000"/>
          </a:xfrm>
        </p:spPr>
        <p:txBody>
          <a:bodyPr/>
          <a:lstStyle>
            <a:lvl1pPr>
              <a:defRPr sz="6000" b="0">
                <a:solidFill>
                  <a:schemeClr val="bg2">
                    <a:lumMod val="25000"/>
                  </a:schemeClr>
                </a:solidFill>
                <a:effectLst/>
                <a:latin typeface="Cassandra" pitchFamily="66" charset="0"/>
                <a:ea typeface="Arial Unicode MS" pitchFamily="34" charset="-128"/>
                <a:cs typeface="Arial" pitchFamily="34" charset="0"/>
              </a:defRPr>
            </a:lvl1pPr>
          </a:lstStyle>
          <a:p>
            <a:r>
              <a:rPr lang="ru-RU" dirty="0"/>
              <a:t>Образец заголовка</a:t>
            </a:r>
          </a:p>
        </p:txBody>
      </p:sp>
      <p:sp>
        <p:nvSpPr>
          <p:cNvPr id="3" name="Подзаголовок 2"/>
          <p:cNvSpPr>
            <a:spLocks noGrp="1"/>
          </p:cNvSpPr>
          <p:nvPr>
            <p:ph type="subTitle" idx="1"/>
          </p:nvPr>
        </p:nvSpPr>
        <p:spPr>
          <a:xfrm>
            <a:off x="1407180" y="2646443"/>
            <a:ext cx="6400800" cy="945000"/>
          </a:xfrm>
        </p:spPr>
        <p:txBody>
          <a:bodyPr/>
          <a:lstStyle>
            <a:lvl1pPr marL="0" indent="0" algn="ctr">
              <a:buNone/>
              <a:defRPr sz="2700" i="1">
                <a:solidFill>
                  <a:schemeClr val="bg2">
                    <a:lumMod val="2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dirty="0"/>
              <a:t>Образец подзаголовка</a:t>
            </a:r>
          </a:p>
        </p:txBody>
      </p:sp>
    </p:spTree>
    <p:extLst>
      <p:ext uri="{BB962C8B-B14F-4D97-AF65-F5344CB8AC3E}">
        <p14:creationId xmlns:p14="http://schemas.microsoft.com/office/powerpoint/2010/main" val="8539087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a:t>Образец заголовка</a:t>
            </a:r>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2177962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488338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85819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pic>
        <p:nvPicPr>
          <p:cNvPr id="8" name="Picture 12" descr="http://333v.ru/uploads/97/979ef6e6eedf3be72d8c138ef71c8f2e.jpg"/>
          <p:cNvPicPr>
            <a:picLocks noChangeAspect="1" noChangeArrowheads="1"/>
          </p:cNvPicPr>
          <p:nvPr userDrawn="1"/>
        </p:nvPicPr>
        <p:blipFill>
          <a:blip r:embed="rId2"/>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pic>
        <p:nvPicPr>
          <p:cNvPr id="9" name="Picture 4" descr="http://sw-888.com/img/56ab3d218bfa9.jpeg"/>
          <p:cNvPicPr>
            <a:picLocks noChangeAspect="1" noChangeArrowheads="1"/>
          </p:cNvPicPr>
          <p:nvPr userDrawn="1"/>
        </p:nvPicPr>
        <p:blipFill>
          <a:blip r:embed="rId3"/>
          <a:srcRect r="-992" b="5722"/>
          <a:stretch>
            <a:fillRect/>
          </a:stretch>
        </p:blipFill>
        <p:spPr bwMode="auto">
          <a:xfrm>
            <a:off x="464315" y="214296"/>
            <a:ext cx="8215370" cy="4779573"/>
          </a:xfrm>
          <a:prstGeom prst="rect">
            <a:avLst/>
          </a:prstGeom>
          <a:noFill/>
        </p:spPr>
      </p:pic>
      <p:pic>
        <p:nvPicPr>
          <p:cNvPr id="10" name="Рисунок 9" descr="cbe04ed7ec60.png"/>
          <p:cNvPicPr>
            <a:picLocks noChangeAspect="1"/>
          </p:cNvPicPr>
          <p:nvPr userDrawn="1"/>
        </p:nvPicPr>
        <p:blipFill>
          <a:blip r:embed="rId4" cstate="print">
            <a:lum bright="-10000" contrast="20000"/>
          </a:blip>
          <a:stretch>
            <a:fillRect/>
          </a:stretch>
        </p:blipFill>
        <p:spPr>
          <a:xfrm>
            <a:off x="214282" y="3117159"/>
            <a:ext cx="1500198" cy="1675368"/>
          </a:xfrm>
          <a:prstGeom prst="rect">
            <a:avLst/>
          </a:prstGeom>
        </p:spPr>
      </p:pic>
      <p:pic>
        <p:nvPicPr>
          <p:cNvPr id="11" name="Рисунок 10" descr="1ebbf27a2255.png"/>
          <p:cNvPicPr>
            <a:picLocks noChangeAspect="1"/>
          </p:cNvPicPr>
          <p:nvPr userDrawn="1"/>
        </p:nvPicPr>
        <p:blipFill>
          <a:blip r:embed="rId5" cstate="print">
            <a:lum bright="-10000" contrast="20000"/>
          </a:blip>
          <a:stretch>
            <a:fillRect/>
          </a:stretch>
        </p:blipFill>
        <p:spPr>
          <a:xfrm>
            <a:off x="7643834" y="3143254"/>
            <a:ext cx="1173181" cy="1642768"/>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B4C71EC6-210F-42DE-9C53-41977AD35B3D}" type="datetimeFigureOut">
              <a:rPr lang="ru-RU" smtClean="0"/>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2207032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B4C71EC6-210F-42DE-9C53-41977AD35B3D}" type="datetimeFigureOut">
              <a:rPr lang="ru-RU" smtClean="0"/>
              <a:t>05.06.2023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83061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B4C71EC6-210F-42DE-9C53-41977AD35B3D}" type="datetimeFigureOut">
              <a:rPr lang="ru-RU" smtClean="0"/>
              <a:t>05.06.2023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9308420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05.06.2023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9617988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1500" b="1"/>
            </a:lvl1pPr>
          </a:lstStyle>
          <a:p>
            <a:r>
              <a:rPr lang="ru-RU"/>
              <a:t>Образец заголовка</a:t>
            </a:r>
          </a:p>
        </p:txBody>
      </p:sp>
      <p:sp>
        <p:nvSpPr>
          <p:cNvPr id="3" name="Содержимое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492366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19452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31639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1390571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BB77140C-7B38-4E32-B5C5-C2FD9778EC87}"/>
              </a:ext>
            </a:extLst>
          </p:cNvPr>
          <p:cNvSpPr/>
          <p:nvPr/>
        </p:nvSpPr>
        <p:spPr>
          <a:xfrm flipV="1">
            <a:off x="5410200" y="2857500"/>
            <a:ext cx="3733800" cy="67866"/>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5" name="Прямоугольник 4">
            <a:extLst>
              <a:ext uri="{FF2B5EF4-FFF2-40B4-BE49-F238E27FC236}">
                <a16:creationId xmlns:a16="http://schemas.microsoft.com/office/drawing/2014/main" id="{AAB0005D-1C3D-44EA-881E-43082FB8BCD2}"/>
              </a:ext>
            </a:extLst>
          </p:cNvPr>
          <p:cNvSpPr/>
          <p:nvPr/>
        </p:nvSpPr>
        <p:spPr>
          <a:xfrm flipV="1">
            <a:off x="5410200" y="2922985"/>
            <a:ext cx="3733800" cy="14406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6" name="Прямоугольник 5">
            <a:extLst>
              <a:ext uri="{FF2B5EF4-FFF2-40B4-BE49-F238E27FC236}">
                <a16:creationId xmlns:a16="http://schemas.microsoft.com/office/drawing/2014/main" id="{EC16A9AE-BBA0-4EE6-B526-8368E43208AE}"/>
              </a:ext>
            </a:extLst>
          </p:cNvPr>
          <p:cNvSpPr/>
          <p:nvPr/>
        </p:nvSpPr>
        <p:spPr>
          <a:xfrm flipV="1">
            <a:off x="5410200" y="3086100"/>
            <a:ext cx="3733800" cy="7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7" name="Прямоугольник 6">
            <a:extLst>
              <a:ext uri="{FF2B5EF4-FFF2-40B4-BE49-F238E27FC236}">
                <a16:creationId xmlns:a16="http://schemas.microsoft.com/office/drawing/2014/main" id="{191912F2-2C57-4C57-A808-B11FFB3135C9}"/>
              </a:ext>
            </a:extLst>
          </p:cNvPr>
          <p:cNvSpPr/>
          <p:nvPr/>
        </p:nvSpPr>
        <p:spPr>
          <a:xfrm flipV="1">
            <a:off x="5410201" y="3123010"/>
            <a:ext cx="1965325" cy="14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10" name="Прямоугольник 9">
            <a:extLst>
              <a:ext uri="{FF2B5EF4-FFF2-40B4-BE49-F238E27FC236}">
                <a16:creationId xmlns:a16="http://schemas.microsoft.com/office/drawing/2014/main" id="{6A3874FB-03B1-4E9F-9E92-BC6D1CF99CE7}"/>
              </a:ext>
            </a:extLst>
          </p:cNvPr>
          <p:cNvSpPr/>
          <p:nvPr/>
        </p:nvSpPr>
        <p:spPr>
          <a:xfrm flipV="1">
            <a:off x="5410201" y="3149204"/>
            <a:ext cx="1965325" cy="7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useBgFill="1">
        <p:nvSpPr>
          <p:cNvPr id="11" name="Скругленный прямоугольник 25">
            <a:extLst>
              <a:ext uri="{FF2B5EF4-FFF2-40B4-BE49-F238E27FC236}">
                <a16:creationId xmlns:a16="http://schemas.microsoft.com/office/drawing/2014/main" id="{5850FF42-A335-4043-9BF6-81A1FDC9AA28}"/>
              </a:ext>
            </a:extLst>
          </p:cNvPr>
          <p:cNvSpPr/>
          <p:nvPr/>
        </p:nvSpPr>
        <p:spPr bwMode="white">
          <a:xfrm>
            <a:off x="5410201" y="2971800"/>
            <a:ext cx="3063875" cy="20241"/>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useBgFill="1">
        <p:nvSpPr>
          <p:cNvPr id="12" name="Скругленный прямоугольник 26">
            <a:extLst>
              <a:ext uri="{FF2B5EF4-FFF2-40B4-BE49-F238E27FC236}">
                <a16:creationId xmlns:a16="http://schemas.microsoft.com/office/drawing/2014/main" id="{7F67CD74-1C40-4D9E-8AE1-CF36D21AB06B}"/>
              </a:ext>
            </a:extLst>
          </p:cNvPr>
          <p:cNvSpPr/>
          <p:nvPr/>
        </p:nvSpPr>
        <p:spPr bwMode="white">
          <a:xfrm>
            <a:off x="7377113" y="3045619"/>
            <a:ext cx="1600200" cy="2738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13" name="Прямоугольник 12">
            <a:extLst>
              <a:ext uri="{FF2B5EF4-FFF2-40B4-BE49-F238E27FC236}">
                <a16:creationId xmlns:a16="http://schemas.microsoft.com/office/drawing/2014/main" id="{DB3C0A45-0A40-4EA4-9645-2B46318D9398}"/>
              </a:ext>
            </a:extLst>
          </p:cNvPr>
          <p:cNvSpPr/>
          <p:nvPr/>
        </p:nvSpPr>
        <p:spPr>
          <a:xfrm>
            <a:off x="0" y="2737248"/>
            <a:ext cx="9144000" cy="183356"/>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14" name="Прямоугольник 13">
            <a:extLst>
              <a:ext uri="{FF2B5EF4-FFF2-40B4-BE49-F238E27FC236}">
                <a16:creationId xmlns:a16="http://schemas.microsoft.com/office/drawing/2014/main" id="{832E3A19-3070-45F7-818A-79330BE1A8F6}"/>
              </a:ext>
            </a:extLst>
          </p:cNvPr>
          <p:cNvSpPr/>
          <p:nvPr/>
        </p:nvSpPr>
        <p:spPr>
          <a:xfrm>
            <a:off x="0" y="2756298"/>
            <a:ext cx="9144000" cy="10596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15" name="Прямоугольник 14">
            <a:extLst>
              <a:ext uri="{FF2B5EF4-FFF2-40B4-BE49-F238E27FC236}">
                <a16:creationId xmlns:a16="http://schemas.microsoft.com/office/drawing/2014/main" id="{AAB46217-5538-4ED9-9013-9C155015A851}"/>
              </a:ext>
            </a:extLst>
          </p:cNvPr>
          <p:cNvSpPr/>
          <p:nvPr/>
        </p:nvSpPr>
        <p:spPr>
          <a:xfrm flipV="1">
            <a:off x="6413500" y="2732485"/>
            <a:ext cx="2730500" cy="18573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16" name="Прямоугольник 15">
            <a:extLst>
              <a:ext uri="{FF2B5EF4-FFF2-40B4-BE49-F238E27FC236}">
                <a16:creationId xmlns:a16="http://schemas.microsoft.com/office/drawing/2014/main" id="{DABBCDF7-A0DF-4996-B337-6BF19352BE90}"/>
              </a:ext>
            </a:extLst>
          </p:cNvPr>
          <p:cNvSpPr/>
          <p:nvPr/>
        </p:nvSpPr>
        <p:spPr>
          <a:xfrm>
            <a:off x="0" y="0"/>
            <a:ext cx="9144000" cy="2776538"/>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8" name="Заголовок 7"/>
          <p:cNvSpPr>
            <a:spLocks noGrp="1"/>
          </p:cNvSpPr>
          <p:nvPr>
            <p:ph type="ctrTitle"/>
          </p:nvPr>
        </p:nvSpPr>
        <p:spPr>
          <a:xfrm>
            <a:off x="457200" y="1801416"/>
            <a:ext cx="8458200" cy="1102519"/>
          </a:xfrm>
        </p:spPr>
        <p:txBody>
          <a:bodyPr anchor="b"/>
          <a:lstStyle>
            <a:lvl1pPr>
              <a:defRPr sz="3300">
                <a:solidFill>
                  <a:schemeClr val="bg1"/>
                </a:solidFill>
              </a:defRPr>
            </a:lvl1pPr>
          </a:lstStyle>
          <a:p>
            <a:r>
              <a:rPr lang="ru-RU"/>
              <a:t>Образец заголовка</a:t>
            </a:r>
            <a:endParaRPr lang="en-US"/>
          </a:p>
        </p:txBody>
      </p:sp>
      <p:sp>
        <p:nvSpPr>
          <p:cNvPr id="9" name="Подзаголовок 8"/>
          <p:cNvSpPr>
            <a:spLocks noGrp="1"/>
          </p:cNvSpPr>
          <p:nvPr>
            <p:ph type="subTitle" idx="1"/>
          </p:nvPr>
        </p:nvSpPr>
        <p:spPr>
          <a:xfrm>
            <a:off x="457200" y="2924953"/>
            <a:ext cx="4953000" cy="131445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ru-RU"/>
              <a:t>Образец подзаголовка</a:t>
            </a:r>
            <a:endParaRPr lang="en-US"/>
          </a:p>
        </p:txBody>
      </p:sp>
      <p:sp>
        <p:nvSpPr>
          <p:cNvPr id="17" name="Дата 27">
            <a:extLst>
              <a:ext uri="{FF2B5EF4-FFF2-40B4-BE49-F238E27FC236}">
                <a16:creationId xmlns:a16="http://schemas.microsoft.com/office/drawing/2014/main" id="{8C1C3059-BA95-44E4-92B7-D2518D68CA82}"/>
              </a:ext>
            </a:extLst>
          </p:cNvPr>
          <p:cNvSpPr>
            <a:spLocks noGrp="1"/>
          </p:cNvSpPr>
          <p:nvPr>
            <p:ph type="dt" sz="half" idx="10"/>
          </p:nvPr>
        </p:nvSpPr>
        <p:spPr>
          <a:xfrm>
            <a:off x="6705600" y="3155156"/>
            <a:ext cx="960438" cy="342900"/>
          </a:xfrm>
        </p:spPr>
        <p:txBody>
          <a:bodyPr/>
          <a:lstStyle>
            <a:lvl1pPr>
              <a:defRPr/>
            </a:lvl1pPr>
          </a:lstStyle>
          <a:p>
            <a:pPr>
              <a:defRPr/>
            </a:pPr>
            <a:endParaRPr lang="ru-RU"/>
          </a:p>
        </p:txBody>
      </p:sp>
      <p:sp>
        <p:nvSpPr>
          <p:cNvPr id="18" name="Нижний колонтитул 16">
            <a:extLst>
              <a:ext uri="{FF2B5EF4-FFF2-40B4-BE49-F238E27FC236}">
                <a16:creationId xmlns:a16="http://schemas.microsoft.com/office/drawing/2014/main" id="{F3FDE32F-DB35-4657-AFA7-0E2212D6EED4}"/>
              </a:ext>
            </a:extLst>
          </p:cNvPr>
          <p:cNvSpPr>
            <a:spLocks noGrp="1"/>
          </p:cNvSpPr>
          <p:nvPr>
            <p:ph type="ftr" sz="quarter" idx="11"/>
          </p:nvPr>
        </p:nvSpPr>
        <p:spPr>
          <a:xfrm>
            <a:off x="5410200" y="3153966"/>
            <a:ext cx="1295400" cy="342900"/>
          </a:xfrm>
        </p:spPr>
        <p:txBody>
          <a:bodyPr/>
          <a:lstStyle>
            <a:lvl1pPr>
              <a:defRPr/>
            </a:lvl1pPr>
          </a:lstStyle>
          <a:p>
            <a:pPr>
              <a:defRPr/>
            </a:pPr>
            <a:endParaRPr lang="ru-RU"/>
          </a:p>
        </p:txBody>
      </p:sp>
      <p:sp>
        <p:nvSpPr>
          <p:cNvPr id="19" name="Номер слайда 28">
            <a:extLst>
              <a:ext uri="{FF2B5EF4-FFF2-40B4-BE49-F238E27FC236}">
                <a16:creationId xmlns:a16="http://schemas.microsoft.com/office/drawing/2014/main" id="{3348BCF2-5423-4BDD-BE29-0C110C7CAF36}"/>
              </a:ext>
            </a:extLst>
          </p:cNvPr>
          <p:cNvSpPr>
            <a:spLocks noGrp="1"/>
          </p:cNvSpPr>
          <p:nvPr>
            <p:ph type="sldNum" sz="quarter" idx="12"/>
          </p:nvPr>
        </p:nvSpPr>
        <p:spPr>
          <a:xfrm>
            <a:off x="8320088" y="1191"/>
            <a:ext cx="747712" cy="273844"/>
          </a:xfrm>
        </p:spPr>
        <p:txBody>
          <a:bodyPr/>
          <a:lstStyle>
            <a:lvl1pPr>
              <a:defRPr>
                <a:solidFill>
                  <a:schemeClr val="bg1"/>
                </a:solidFill>
              </a:defRPr>
            </a:lvl1pPr>
          </a:lstStyle>
          <a:p>
            <a:fld id="{44BA7925-6B4D-4D98-8A68-608CF43E52AC}" type="slidenum">
              <a:rPr lang="ru-RU" altLang="en-US"/>
              <a:pPr/>
              <a:t>‹#›</a:t>
            </a:fld>
            <a:endParaRPr lang="ru-RU" altLang="en-US"/>
          </a:p>
        </p:txBody>
      </p:sp>
    </p:spTree>
    <p:extLst>
      <p:ext uri="{BB962C8B-B14F-4D97-AF65-F5344CB8AC3E}">
        <p14:creationId xmlns:p14="http://schemas.microsoft.com/office/powerpoint/2010/main" val="42202903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a:extLst>
              <a:ext uri="{FF2B5EF4-FFF2-40B4-BE49-F238E27FC236}">
                <a16:creationId xmlns:a16="http://schemas.microsoft.com/office/drawing/2014/main" id="{4767557D-E837-492F-817E-44B4F82D4180}"/>
              </a:ext>
            </a:extLst>
          </p:cNvPr>
          <p:cNvSpPr>
            <a:spLocks noGrp="1"/>
          </p:cNvSpPr>
          <p:nvPr>
            <p:ph type="dt" sz="half" idx="10"/>
          </p:nvPr>
        </p:nvSpPr>
        <p:spPr/>
        <p:txBody>
          <a:bodyPr/>
          <a:lstStyle>
            <a:lvl1pPr>
              <a:defRPr/>
            </a:lvl1pPr>
          </a:lstStyle>
          <a:p>
            <a:pPr>
              <a:defRPr/>
            </a:pPr>
            <a:endParaRPr lang="ru-RU"/>
          </a:p>
        </p:txBody>
      </p:sp>
      <p:sp>
        <p:nvSpPr>
          <p:cNvPr id="5" name="Нижний колонтитул 2">
            <a:extLst>
              <a:ext uri="{FF2B5EF4-FFF2-40B4-BE49-F238E27FC236}">
                <a16:creationId xmlns:a16="http://schemas.microsoft.com/office/drawing/2014/main" id="{29F31067-F076-4A9D-8B04-3510F40607A9}"/>
              </a:ext>
            </a:extLst>
          </p:cNvPr>
          <p:cNvSpPr>
            <a:spLocks noGrp="1"/>
          </p:cNvSpPr>
          <p:nvPr>
            <p:ph type="ftr" sz="quarter" idx="11"/>
          </p:nvPr>
        </p:nvSpPr>
        <p:spPr/>
        <p:txBody>
          <a:bodyPr/>
          <a:lstStyle>
            <a:lvl1pPr>
              <a:defRPr/>
            </a:lvl1pPr>
          </a:lstStyle>
          <a:p>
            <a:pPr>
              <a:defRPr/>
            </a:pPr>
            <a:endParaRPr lang="ru-RU"/>
          </a:p>
        </p:txBody>
      </p:sp>
      <p:sp>
        <p:nvSpPr>
          <p:cNvPr id="6" name="Номер слайда 22">
            <a:extLst>
              <a:ext uri="{FF2B5EF4-FFF2-40B4-BE49-F238E27FC236}">
                <a16:creationId xmlns:a16="http://schemas.microsoft.com/office/drawing/2014/main" id="{8AE767A4-48D3-4C73-87A3-2A4C172E2378}"/>
              </a:ext>
            </a:extLst>
          </p:cNvPr>
          <p:cNvSpPr>
            <a:spLocks noGrp="1"/>
          </p:cNvSpPr>
          <p:nvPr>
            <p:ph type="sldNum" sz="quarter" idx="12"/>
          </p:nvPr>
        </p:nvSpPr>
        <p:spPr/>
        <p:txBody>
          <a:bodyPr/>
          <a:lstStyle>
            <a:lvl1pPr>
              <a:defRPr/>
            </a:lvl1pPr>
          </a:lstStyle>
          <a:p>
            <a:fld id="{8B313212-CC1C-42B5-A3B0-1C5AD6742B7F}" type="slidenum">
              <a:rPr lang="ru-RU" altLang="en-US"/>
              <a:pPr/>
              <a:t>‹#›</a:t>
            </a:fld>
            <a:endParaRPr lang="ru-RU" altLang="en-US"/>
          </a:p>
        </p:txBody>
      </p:sp>
    </p:spTree>
    <p:extLst>
      <p:ext uri="{BB962C8B-B14F-4D97-AF65-F5344CB8AC3E}">
        <p14:creationId xmlns:p14="http://schemas.microsoft.com/office/powerpoint/2010/main" val="4263179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pic>
        <p:nvPicPr>
          <p:cNvPr id="10" name="Picture 12" descr="http://333v.ru/uploads/97/979ef6e6eedf3be72d8c138ef71c8f2e.jpg"/>
          <p:cNvPicPr>
            <a:picLocks noChangeAspect="1" noChangeArrowheads="1"/>
          </p:cNvPicPr>
          <p:nvPr userDrawn="1"/>
        </p:nvPicPr>
        <p:blipFill>
          <a:blip r:embed="rId2"/>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pic>
        <p:nvPicPr>
          <p:cNvPr id="12" name="Рисунок 11" descr="cbe04ed7ec60.png"/>
          <p:cNvPicPr>
            <a:picLocks noChangeAspect="1"/>
          </p:cNvPicPr>
          <p:nvPr userDrawn="1"/>
        </p:nvPicPr>
        <p:blipFill>
          <a:blip r:embed="rId3" cstate="print">
            <a:lum bright="-10000" contrast="20000"/>
          </a:blip>
          <a:stretch>
            <a:fillRect/>
          </a:stretch>
        </p:blipFill>
        <p:spPr>
          <a:xfrm flipH="1">
            <a:off x="6143636" y="2802747"/>
            <a:ext cx="1643074" cy="1834926"/>
          </a:xfrm>
          <a:prstGeom prst="rect">
            <a:avLst/>
          </a:prstGeom>
        </p:spPr>
      </p:pic>
      <p:pic>
        <p:nvPicPr>
          <p:cNvPr id="11" name="Рисунок 10" descr="1ebbf27a2255.png"/>
          <p:cNvPicPr>
            <a:picLocks noChangeAspect="1"/>
          </p:cNvPicPr>
          <p:nvPr userDrawn="1"/>
        </p:nvPicPr>
        <p:blipFill>
          <a:blip r:embed="rId4" cstate="print">
            <a:lum bright="-10000" contrast="20000"/>
          </a:blip>
          <a:stretch>
            <a:fillRect/>
          </a:stretch>
        </p:blipFill>
        <p:spPr>
          <a:xfrm flipH="1">
            <a:off x="7205029" y="2786064"/>
            <a:ext cx="1510087" cy="2114527"/>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485901"/>
            <a:ext cx="7772400" cy="1021556"/>
          </a:xfrm>
        </p:spPr>
        <p:txBody>
          <a:bodyPr anchor="b">
            <a:noAutofit/>
          </a:bodyPr>
          <a:lstStyle>
            <a:lvl1pPr algn="l">
              <a:buNone/>
              <a:defRPr sz="3225"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lang="ru-RU"/>
              <a:t>Образец заголовка</a:t>
            </a:r>
            <a:endParaRPr lang="en-US"/>
          </a:p>
        </p:txBody>
      </p:sp>
      <p:sp>
        <p:nvSpPr>
          <p:cNvPr id="3" name="Текст 2"/>
          <p:cNvSpPr>
            <a:spLocks noGrp="1"/>
          </p:cNvSpPr>
          <p:nvPr>
            <p:ph type="body" idx="1"/>
          </p:nvPr>
        </p:nvSpPr>
        <p:spPr>
          <a:xfrm>
            <a:off x="722313" y="2525316"/>
            <a:ext cx="7772400" cy="1132284"/>
          </a:xfrm>
        </p:spPr>
        <p:txBody>
          <a:bodyPr/>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ru-RU"/>
              <a:t>Образец текста</a:t>
            </a:r>
          </a:p>
        </p:txBody>
      </p:sp>
      <p:sp>
        <p:nvSpPr>
          <p:cNvPr id="4" name="Дата 13">
            <a:extLst>
              <a:ext uri="{FF2B5EF4-FFF2-40B4-BE49-F238E27FC236}">
                <a16:creationId xmlns:a16="http://schemas.microsoft.com/office/drawing/2014/main" id="{2218E877-7C13-4B3D-A57E-ECD1394E6F9D}"/>
              </a:ext>
            </a:extLst>
          </p:cNvPr>
          <p:cNvSpPr>
            <a:spLocks noGrp="1"/>
          </p:cNvSpPr>
          <p:nvPr>
            <p:ph type="dt" sz="half" idx="10"/>
          </p:nvPr>
        </p:nvSpPr>
        <p:spPr/>
        <p:txBody>
          <a:bodyPr/>
          <a:lstStyle>
            <a:lvl1pPr>
              <a:defRPr/>
            </a:lvl1pPr>
          </a:lstStyle>
          <a:p>
            <a:pPr>
              <a:defRPr/>
            </a:pPr>
            <a:endParaRPr lang="ru-RU"/>
          </a:p>
        </p:txBody>
      </p:sp>
      <p:sp>
        <p:nvSpPr>
          <p:cNvPr id="5" name="Нижний колонтитул 2">
            <a:extLst>
              <a:ext uri="{FF2B5EF4-FFF2-40B4-BE49-F238E27FC236}">
                <a16:creationId xmlns:a16="http://schemas.microsoft.com/office/drawing/2014/main" id="{602A778F-2CF1-4B4F-A93B-CE1A0DB653BC}"/>
              </a:ext>
            </a:extLst>
          </p:cNvPr>
          <p:cNvSpPr>
            <a:spLocks noGrp="1"/>
          </p:cNvSpPr>
          <p:nvPr>
            <p:ph type="ftr" sz="quarter" idx="11"/>
          </p:nvPr>
        </p:nvSpPr>
        <p:spPr/>
        <p:txBody>
          <a:bodyPr/>
          <a:lstStyle>
            <a:lvl1pPr>
              <a:defRPr/>
            </a:lvl1pPr>
          </a:lstStyle>
          <a:p>
            <a:pPr>
              <a:defRPr/>
            </a:pPr>
            <a:endParaRPr lang="ru-RU"/>
          </a:p>
        </p:txBody>
      </p:sp>
      <p:sp>
        <p:nvSpPr>
          <p:cNvPr id="6" name="Номер слайда 22">
            <a:extLst>
              <a:ext uri="{FF2B5EF4-FFF2-40B4-BE49-F238E27FC236}">
                <a16:creationId xmlns:a16="http://schemas.microsoft.com/office/drawing/2014/main" id="{97D46070-D88E-41A6-8A7F-81242E98EAD1}"/>
              </a:ext>
            </a:extLst>
          </p:cNvPr>
          <p:cNvSpPr>
            <a:spLocks noGrp="1"/>
          </p:cNvSpPr>
          <p:nvPr>
            <p:ph type="sldNum" sz="quarter" idx="12"/>
          </p:nvPr>
        </p:nvSpPr>
        <p:spPr/>
        <p:txBody>
          <a:bodyPr/>
          <a:lstStyle>
            <a:lvl1pPr>
              <a:defRPr/>
            </a:lvl1pPr>
          </a:lstStyle>
          <a:p>
            <a:fld id="{15AB57FD-DC09-4876-843E-31C75DE944CE}" type="slidenum">
              <a:rPr lang="ru-RU" altLang="en-US"/>
              <a:pPr/>
              <a:t>‹#›</a:t>
            </a:fld>
            <a:endParaRPr lang="ru-RU" altLang="en-US"/>
          </a:p>
        </p:txBody>
      </p:sp>
    </p:spTree>
    <p:extLst>
      <p:ext uri="{BB962C8B-B14F-4D97-AF65-F5344CB8AC3E}">
        <p14:creationId xmlns:p14="http://schemas.microsoft.com/office/powerpoint/2010/main" val="20377240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Содержимое 2"/>
          <p:cNvSpPr>
            <a:spLocks noGrp="1"/>
          </p:cNvSpPr>
          <p:nvPr>
            <p:ph sz="half" idx="1"/>
          </p:nvPr>
        </p:nvSpPr>
        <p:spPr>
          <a:xfrm>
            <a:off x="457200" y="1687069"/>
            <a:ext cx="4038600" cy="3394472"/>
          </a:xfrm>
        </p:spPr>
        <p:txBody>
          <a:bodyPr/>
          <a:lstStyle>
            <a:lvl1pPr>
              <a:defRPr sz="1500"/>
            </a:lvl1pPr>
            <a:lvl2pPr>
              <a:defRPr sz="1425"/>
            </a:lvl2pPr>
            <a:lvl3pPr>
              <a:defRPr sz="1350"/>
            </a:lvl3pPr>
            <a:lvl4pPr>
              <a:defRPr sz="1350"/>
            </a:lvl4pPr>
            <a:lvl5pPr>
              <a:defRPr sz="135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Содержимое 3"/>
          <p:cNvSpPr>
            <a:spLocks noGrp="1"/>
          </p:cNvSpPr>
          <p:nvPr>
            <p:ph sz="half" idx="2"/>
          </p:nvPr>
        </p:nvSpPr>
        <p:spPr>
          <a:xfrm>
            <a:off x="4648200" y="1687069"/>
            <a:ext cx="4038600" cy="3394472"/>
          </a:xfrm>
        </p:spPr>
        <p:txBody>
          <a:bodyPr/>
          <a:lstStyle>
            <a:lvl1pPr>
              <a:defRPr sz="1500"/>
            </a:lvl1pPr>
            <a:lvl2pPr>
              <a:defRPr sz="1425"/>
            </a:lvl2pPr>
            <a:lvl3pPr>
              <a:defRPr sz="1350"/>
            </a:lvl3pPr>
            <a:lvl4pPr>
              <a:defRPr sz="1350"/>
            </a:lvl4pPr>
            <a:lvl5pPr>
              <a:defRPr sz="135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13">
            <a:extLst>
              <a:ext uri="{FF2B5EF4-FFF2-40B4-BE49-F238E27FC236}">
                <a16:creationId xmlns:a16="http://schemas.microsoft.com/office/drawing/2014/main" id="{0A9254DC-3AA8-4B21-8EFF-4A35A1D135E5}"/>
              </a:ext>
            </a:extLst>
          </p:cNvPr>
          <p:cNvSpPr>
            <a:spLocks noGrp="1"/>
          </p:cNvSpPr>
          <p:nvPr>
            <p:ph type="dt" sz="half" idx="10"/>
          </p:nvPr>
        </p:nvSpPr>
        <p:spPr/>
        <p:txBody>
          <a:bodyPr/>
          <a:lstStyle>
            <a:lvl1pPr>
              <a:defRPr/>
            </a:lvl1pPr>
          </a:lstStyle>
          <a:p>
            <a:pPr>
              <a:defRPr/>
            </a:pPr>
            <a:endParaRPr lang="ru-RU"/>
          </a:p>
        </p:txBody>
      </p:sp>
      <p:sp>
        <p:nvSpPr>
          <p:cNvPr id="6" name="Нижний колонтитул 2">
            <a:extLst>
              <a:ext uri="{FF2B5EF4-FFF2-40B4-BE49-F238E27FC236}">
                <a16:creationId xmlns:a16="http://schemas.microsoft.com/office/drawing/2014/main" id="{387F53F9-48B9-4D95-8721-2CA2C6DB7B0C}"/>
              </a:ext>
            </a:extLst>
          </p:cNvPr>
          <p:cNvSpPr>
            <a:spLocks noGrp="1"/>
          </p:cNvSpPr>
          <p:nvPr>
            <p:ph type="ftr" sz="quarter" idx="11"/>
          </p:nvPr>
        </p:nvSpPr>
        <p:spPr/>
        <p:txBody>
          <a:bodyPr/>
          <a:lstStyle>
            <a:lvl1pPr>
              <a:defRPr/>
            </a:lvl1pPr>
          </a:lstStyle>
          <a:p>
            <a:pPr>
              <a:defRPr/>
            </a:pPr>
            <a:endParaRPr lang="ru-RU"/>
          </a:p>
        </p:txBody>
      </p:sp>
      <p:sp>
        <p:nvSpPr>
          <p:cNvPr id="7" name="Номер слайда 22">
            <a:extLst>
              <a:ext uri="{FF2B5EF4-FFF2-40B4-BE49-F238E27FC236}">
                <a16:creationId xmlns:a16="http://schemas.microsoft.com/office/drawing/2014/main" id="{C125BCFB-C967-4C90-B7EA-01B38630EADA}"/>
              </a:ext>
            </a:extLst>
          </p:cNvPr>
          <p:cNvSpPr>
            <a:spLocks noGrp="1"/>
          </p:cNvSpPr>
          <p:nvPr>
            <p:ph type="sldNum" sz="quarter" idx="12"/>
          </p:nvPr>
        </p:nvSpPr>
        <p:spPr/>
        <p:txBody>
          <a:bodyPr/>
          <a:lstStyle>
            <a:lvl1pPr>
              <a:defRPr/>
            </a:lvl1pPr>
          </a:lstStyle>
          <a:p>
            <a:fld id="{560CF04E-FD14-49BC-9AAA-DD0E561C51FE}" type="slidenum">
              <a:rPr lang="ru-RU" altLang="en-US"/>
              <a:pPr/>
              <a:t>‹#›</a:t>
            </a:fld>
            <a:endParaRPr lang="ru-RU" altLang="en-US"/>
          </a:p>
        </p:txBody>
      </p:sp>
    </p:spTree>
    <p:extLst>
      <p:ext uri="{BB962C8B-B14F-4D97-AF65-F5344CB8AC3E}">
        <p14:creationId xmlns:p14="http://schemas.microsoft.com/office/powerpoint/2010/main" val="30037478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857250"/>
            <a:ext cx="8382000" cy="802386"/>
          </a:xfrm>
        </p:spPr>
        <p:txBody>
          <a:bodyPr/>
          <a:lstStyle>
            <a:lvl1pPr>
              <a:defRPr sz="3000" b="0" i="0" cap="none" baseline="0"/>
            </a:lvl1pPr>
          </a:lstStyle>
          <a:p>
            <a:r>
              <a:rPr lang="ru-RU"/>
              <a:t>Образец заголовка</a:t>
            </a:r>
            <a:endParaRPr lang="en-US"/>
          </a:p>
        </p:txBody>
      </p:sp>
      <p:sp>
        <p:nvSpPr>
          <p:cNvPr id="3" name="Текст 2"/>
          <p:cNvSpPr>
            <a:spLocks noGrp="1"/>
          </p:cNvSpPr>
          <p:nvPr>
            <p:ph type="body" idx="1"/>
          </p:nvPr>
        </p:nvSpPr>
        <p:spPr>
          <a:xfrm>
            <a:off x="381000" y="1683728"/>
            <a:ext cx="4041648" cy="342900"/>
          </a:xfrm>
          <a:solidFill>
            <a:schemeClr val="accent2">
              <a:satMod val="15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ru-RU"/>
              <a:t>Образец текста</a:t>
            </a:r>
          </a:p>
        </p:txBody>
      </p:sp>
      <p:sp>
        <p:nvSpPr>
          <p:cNvPr id="4" name="Текст 3"/>
          <p:cNvSpPr>
            <a:spLocks noGrp="1"/>
          </p:cNvSpPr>
          <p:nvPr>
            <p:ph type="body" sz="half" idx="3"/>
          </p:nvPr>
        </p:nvSpPr>
        <p:spPr>
          <a:xfrm>
            <a:off x="4721226" y="1683728"/>
            <a:ext cx="4041775" cy="342900"/>
          </a:xfrm>
          <a:solidFill>
            <a:schemeClr val="accent2">
              <a:satMod val="15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ru-RU"/>
              <a:t>Образец текста</a:t>
            </a:r>
          </a:p>
        </p:txBody>
      </p:sp>
      <p:sp>
        <p:nvSpPr>
          <p:cNvPr id="5" name="Содержимое 4"/>
          <p:cNvSpPr>
            <a:spLocks noGrp="1"/>
          </p:cNvSpPr>
          <p:nvPr>
            <p:ph sz="quarter" idx="2"/>
          </p:nvPr>
        </p:nvSpPr>
        <p:spPr>
          <a:xfrm>
            <a:off x="381000" y="2031389"/>
            <a:ext cx="4041648" cy="2914650"/>
          </a:xfrm>
        </p:spPr>
        <p:txBody>
          <a:bodyPr/>
          <a:lstStyle>
            <a:lvl1pPr>
              <a:defRPr sz="1500"/>
            </a:lvl1pPr>
            <a:lvl2pPr>
              <a:defRPr sz="1500"/>
            </a:lvl2pPr>
            <a:lvl3pPr>
              <a:defRPr sz="1350"/>
            </a:lvl3pPr>
            <a:lvl4pPr>
              <a:defRPr sz="1200"/>
            </a:lvl4pPr>
            <a:lvl5pPr>
              <a:defRPr sz="12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Содержимое 5"/>
          <p:cNvSpPr>
            <a:spLocks noGrp="1"/>
          </p:cNvSpPr>
          <p:nvPr>
            <p:ph sz="quarter" idx="4"/>
          </p:nvPr>
        </p:nvSpPr>
        <p:spPr>
          <a:xfrm>
            <a:off x="4718305" y="2031389"/>
            <a:ext cx="4041775" cy="2914650"/>
          </a:xfrm>
        </p:spPr>
        <p:txBody>
          <a:bodyPr/>
          <a:lstStyle>
            <a:lvl1pPr>
              <a:defRPr sz="1500"/>
            </a:lvl1pPr>
            <a:lvl2pPr>
              <a:defRPr sz="1500"/>
            </a:lvl2pPr>
            <a:lvl3pPr>
              <a:defRPr sz="1350"/>
            </a:lvl3pPr>
            <a:lvl4pPr>
              <a:defRPr sz="1200"/>
            </a:lvl4pPr>
            <a:lvl5pPr>
              <a:defRPr sz="12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25">
            <a:extLst>
              <a:ext uri="{FF2B5EF4-FFF2-40B4-BE49-F238E27FC236}">
                <a16:creationId xmlns:a16="http://schemas.microsoft.com/office/drawing/2014/main" id="{409E3FFB-A68B-4F06-A9F2-D3CE5FE4AB63}"/>
              </a:ext>
            </a:extLst>
          </p:cNvPr>
          <p:cNvSpPr>
            <a:spLocks noGrp="1"/>
          </p:cNvSpPr>
          <p:nvPr>
            <p:ph type="dt" sz="half" idx="10"/>
          </p:nvPr>
        </p:nvSpPr>
        <p:spPr/>
        <p:txBody>
          <a:bodyPr rtlCol="0"/>
          <a:lstStyle>
            <a:lvl1pPr>
              <a:defRPr/>
            </a:lvl1pPr>
          </a:lstStyle>
          <a:p>
            <a:pPr>
              <a:defRPr/>
            </a:pPr>
            <a:endParaRPr lang="ru-RU"/>
          </a:p>
        </p:txBody>
      </p:sp>
      <p:sp>
        <p:nvSpPr>
          <p:cNvPr id="8" name="Номер слайда 26">
            <a:extLst>
              <a:ext uri="{FF2B5EF4-FFF2-40B4-BE49-F238E27FC236}">
                <a16:creationId xmlns:a16="http://schemas.microsoft.com/office/drawing/2014/main" id="{4175BB6D-648A-493B-9F5F-F385FE2B83F1}"/>
              </a:ext>
            </a:extLst>
          </p:cNvPr>
          <p:cNvSpPr>
            <a:spLocks noGrp="1"/>
          </p:cNvSpPr>
          <p:nvPr>
            <p:ph type="sldNum" sz="quarter" idx="11"/>
          </p:nvPr>
        </p:nvSpPr>
        <p:spPr/>
        <p:txBody>
          <a:bodyPr/>
          <a:lstStyle>
            <a:lvl1pPr>
              <a:defRPr/>
            </a:lvl1pPr>
          </a:lstStyle>
          <a:p>
            <a:fld id="{29B1835F-D94A-4BDA-A5CE-AB77301D2539}" type="slidenum">
              <a:rPr lang="ru-RU" altLang="en-US"/>
              <a:pPr/>
              <a:t>‹#›</a:t>
            </a:fld>
            <a:endParaRPr lang="ru-RU" altLang="en-US"/>
          </a:p>
        </p:txBody>
      </p:sp>
      <p:sp>
        <p:nvSpPr>
          <p:cNvPr id="9" name="Нижний колонтитул 27">
            <a:extLst>
              <a:ext uri="{FF2B5EF4-FFF2-40B4-BE49-F238E27FC236}">
                <a16:creationId xmlns:a16="http://schemas.microsoft.com/office/drawing/2014/main" id="{01DC6FB9-31AB-4641-B13E-AF8D807BF490}"/>
              </a:ext>
            </a:extLst>
          </p:cNvPr>
          <p:cNvSpPr>
            <a:spLocks noGrp="1"/>
          </p:cNvSpPr>
          <p:nvPr>
            <p:ph type="ftr" sz="quarter" idx="12"/>
          </p:nvPr>
        </p:nvSpPr>
        <p:spPr/>
        <p:txBody>
          <a:bodyPr rtlCol="0"/>
          <a:lstStyle>
            <a:lvl1pPr>
              <a:defRPr/>
            </a:lvl1pPr>
          </a:lstStyle>
          <a:p>
            <a:pPr>
              <a:defRPr/>
            </a:pPr>
            <a:endParaRPr lang="ru-RU"/>
          </a:p>
        </p:txBody>
      </p:sp>
    </p:spTree>
    <p:extLst>
      <p:ext uri="{BB962C8B-B14F-4D97-AF65-F5344CB8AC3E}">
        <p14:creationId xmlns:p14="http://schemas.microsoft.com/office/powerpoint/2010/main" val="5795256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57250"/>
            <a:ext cx="8229600" cy="802386"/>
          </a:xfrm>
        </p:spPr>
        <p:txBody>
          <a:bodyPr/>
          <a:lstStyle>
            <a:lvl1pPr>
              <a:defRPr sz="3000">
                <a:solidFill>
                  <a:schemeClr val="tx2"/>
                </a:solidFill>
              </a:defRPr>
            </a:lvl1pPr>
          </a:lstStyle>
          <a:p>
            <a:r>
              <a:rPr lang="ru-RU"/>
              <a:t>Образец заголовка</a:t>
            </a:r>
            <a:endParaRPr lang="en-US"/>
          </a:p>
        </p:txBody>
      </p:sp>
      <p:sp>
        <p:nvSpPr>
          <p:cNvPr id="3" name="Дата 2">
            <a:extLst>
              <a:ext uri="{FF2B5EF4-FFF2-40B4-BE49-F238E27FC236}">
                <a16:creationId xmlns:a16="http://schemas.microsoft.com/office/drawing/2014/main" id="{3AF9D1E0-0B2C-442F-AB75-5867345E2849}"/>
              </a:ext>
            </a:extLst>
          </p:cNvPr>
          <p:cNvSpPr>
            <a:spLocks noGrp="1"/>
          </p:cNvSpPr>
          <p:nvPr>
            <p:ph type="dt" sz="half" idx="10"/>
          </p:nvPr>
        </p:nvSpPr>
        <p:spPr>
          <a:xfrm>
            <a:off x="6583363" y="459581"/>
            <a:ext cx="957262" cy="342900"/>
          </a:xfrm>
        </p:spPr>
        <p:txBody>
          <a:bodyPr/>
          <a:lstStyle>
            <a:lvl1pPr>
              <a:defRPr/>
            </a:lvl1pPr>
          </a:lstStyle>
          <a:p>
            <a:pPr>
              <a:defRPr/>
            </a:pPr>
            <a:endParaRPr lang="ru-RU"/>
          </a:p>
        </p:txBody>
      </p:sp>
      <p:sp>
        <p:nvSpPr>
          <p:cNvPr id="4" name="Нижний колонтитул 3">
            <a:extLst>
              <a:ext uri="{FF2B5EF4-FFF2-40B4-BE49-F238E27FC236}">
                <a16:creationId xmlns:a16="http://schemas.microsoft.com/office/drawing/2014/main" id="{2C2F9753-ADFD-43E1-BE6F-23A0C0F2080B}"/>
              </a:ext>
            </a:extLst>
          </p:cNvPr>
          <p:cNvSpPr>
            <a:spLocks noGrp="1"/>
          </p:cNvSpPr>
          <p:nvPr>
            <p:ph type="ftr" sz="quarter" idx="11"/>
          </p:nvPr>
        </p:nvSpPr>
        <p:spPr/>
        <p:txBody>
          <a:bodyPr/>
          <a:lstStyle>
            <a:lvl1pPr>
              <a:defRPr/>
            </a:lvl1pPr>
          </a:lstStyle>
          <a:p>
            <a:pPr>
              <a:defRPr/>
            </a:pPr>
            <a:endParaRPr lang="ru-RU"/>
          </a:p>
        </p:txBody>
      </p:sp>
      <p:sp>
        <p:nvSpPr>
          <p:cNvPr id="5" name="Номер слайда 4">
            <a:extLst>
              <a:ext uri="{FF2B5EF4-FFF2-40B4-BE49-F238E27FC236}">
                <a16:creationId xmlns:a16="http://schemas.microsoft.com/office/drawing/2014/main" id="{9DC679C4-50AB-457B-9748-F2B740CF33CC}"/>
              </a:ext>
            </a:extLst>
          </p:cNvPr>
          <p:cNvSpPr>
            <a:spLocks noGrp="1"/>
          </p:cNvSpPr>
          <p:nvPr>
            <p:ph type="sldNum" sz="quarter" idx="12"/>
          </p:nvPr>
        </p:nvSpPr>
        <p:spPr/>
        <p:txBody>
          <a:bodyPr/>
          <a:lstStyle>
            <a:lvl1pPr>
              <a:defRPr/>
            </a:lvl1pPr>
          </a:lstStyle>
          <a:p>
            <a:fld id="{17FDE906-4AD3-45A1-8C5E-7622995FB245}" type="slidenum">
              <a:rPr lang="ru-RU" altLang="en-US"/>
              <a:pPr/>
              <a:t>‹#›</a:t>
            </a:fld>
            <a:endParaRPr lang="ru-RU" altLang="en-US"/>
          </a:p>
        </p:txBody>
      </p:sp>
    </p:spTree>
    <p:extLst>
      <p:ext uri="{BB962C8B-B14F-4D97-AF65-F5344CB8AC3E}">
        <p14:creationId xmlns:p14="http://schemas.microsoft.com/office/powerpoint/2010/main" val="7048557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a:extLst>
              <a:ext uri="{FF2B5EF4-FFF2-40B4-BE49-F238E27FC236}">
                <a16:creationId xmlns:a16="http://schemas.microsoft.com/office/drawing/2014/main" id="{469BCFB0-E28A-4224-9B85-B7A18884E18F}"/>
              </a:ext>
            </a:extLst>
          </p:cNvPr>
          <p:cNvSpPr>
            <a:spLocks noGrp="1"/>
          </p:cNvSpPr>
          <p:nvPr>
            <p:ph type="dt" sz="half" idx="10"/>
          </p:nvPr>
        </p:nvSpPr>
        <p:spPr/>
        <p:txBody>
          <a:bodyPr/>
          <a:lstStyle>
            <a:lvl1pPr>
              <a:defRPr/>
            </a:lvl1pPr>
          </a:lstStyle>
          <a:p>
            <a:pPr>
              <a:defRPr/>
            </a:pPr>
            <a:endParaRPr lang="ru-RU"/>
          </a:p>
        </p:txBody>
      </p:sp>
      <p:sp>
        <p:nvSpPr>
          <p:cNvPr id="3" name="Нижний колонтитул 2">
            <a:extLst>
              <a:ext uri="{FF2B5EF4-FFF2-40B4-BE49-F238E27FC236}">
                <a16:creationId xmlns:a16="http://schemas.microsoft.com/office/drawing/2014/main" id="{5C464D98-5B2E-44EE-966D-A2688D6E611E}"/>
              </a:ext>
            </a:extLst>
          </p:cNvPr>
          <p:cNvSpPr>
            <a:spLocks noGrp="1"/>
          </p:cNvSpPr>
          <p:nvPr>
            <p:ph type="ftr" sz="quarter" idx="11"/>
          </p:nvPr>
        </p:nvSpPr>
        <p:spPr/>
        <p:txBody>
          <a:bodyPr/>
          <a:lstStyle>
            <a:lvl1pPr>
              <a:defRPr/>
            </a:lvl1pPr>
          </a:lstStyle>
          <a:p>
            <a:pPr>
              <a:defRPr/>
            </a:pPr>
            <a:endParaRPr lang="ru-RU"/>
          </a:p>
        </p:txBody>
      </p:sp>
      <p:sp>
        <p:nvSpPr>
          <p:cNvPr id="4" name="Номер слайда 22">
            <a:extLst>
              <a:ext uri="{FF2B5EF4-FFF2-40B4-BE49-F238E27FC236}">
                <a16:creationId xmlns:a16="http://schemas.microsoft.com/office/drawing/2014/main" id="{1CC545C6-6FE6-45AB-94EC-54C2400DB3B3}"/>
              </a:ext>
            </a:extLst>
          </p:cNvPr>
          <p:cNvSpPr>
            <a:spLocks noGrp="1"/>
          </p:cNvSpPr>
          <p:nvPr>
            <p:ph type="sldNum" sz="quarter" idx="12"/>
          </p:nvPr>
        </p:nvSpPr>
        <p:spPr/>
        <p:txBody>
          <a:bodyPr/>
          <a:lstStyle>
            <a:lvl1pPr>
              <a:defRPr/>
            </a:lvl1pPr>
          </a:lstStyle>
          <a:p>
            <a:fld id="{5291DBDE-D55B-41D1-812D-88574EFD2CE7}" type="slidenum">
              <a:rPr lang="ru-RU" altLang="en-US"/>
              <a:pPr/>
              <a:t>‹#›</a:t>
            </a:fld>
            <a:endParaRPr lang="ru-RU" altLang="en-US"/>
          </a:p>
        </p:txBody>
      </p:sp>
    </p:spTree>
    <p:extLst>
      <p:ext uri="{BB962C8B-B14F-4D97-AF65-F5344CB8AC3E}">
        <p14:creationId xmlns:p14="http://schemas.microsoft.com/office/powerpoint/2010/main" val="9488196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826478"/>
            <a:ext cx="3383280" cy="658368"/>
          </a:xfrm>
        </p:spPr>
        <p:txBody>
          <a:bodyPr anchor="b"/>
          <a:lstStyle>
            <a:lvl1pPr algn="l">
              <a:buNone/>
              <a:defRPr sz="1350" b="1"/>
            </a:lvl1pPr>
          </a:lstStyle>
          <a:p>
            <a:r>
              <a:rPr lang="ru-RU"/>
              <a:t>Образец заголовка</a:t>
            </a:r>
            <a:endParaRPr lang="en-US"/>
          </a:p>
        </p:txBody>
      </p:sp>
      <p:sp>
        <p:nvSpPr>
          <p:cNvPr id="3" name="Текст 2"/>
          <p:cNvSpPr>
            <a:spLocks noGrp="1"/>
          </p:cNvSpPr>
          <p:nvPr>
            <p:ph type="body" idx="2"/>
          </p:nvPr>
        </p:nvSpPr>
        <p:spPr>
          <a:xfrm>
            <a:off x="5353496" y="1508045"/>
            <a:ext cx="3383280" cy="3463290"/>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ru-RU"/>
              <a:t>Образец текста</a:t>
            </a:r>
          </a:p>
        </p:txBody>
      </p:sp>
      <p:sp>
        <p:nvSpPr>
          <p:cNvPr id="4" name="Содержимое 3"/>
          <p:cNvSpPr>
            <a:spLocks noGrp="1"/>
          </p:cNvSpPr>
          <p:nvPr>
            <p:ph sz="half" idx="1"/>
          </p:nvPr>
        </p:nvSpPr>
        <p:spPr>
          <a:xfrm>
            <a:off x="152400" y="582215"/>
            <a:ext cx="5102352" cy="4389120"/>
          </a:xfrm>
        </p:spPr>
        <p:txBody>
          <a:bodyPr/>
          <a:lstStyle>
            <a:lvl1pPr>
              <a:defRPr sz="2400"/>
            </a:lvl1pPr>
            <a:lvl2pPr>
              <a:defRPr sz="2100"/>
            </a:lvl2pPr>
            <a:lvl3pPr>
              <a:defRPr sz="1800"/>
            </a:lvl3pPr>
            <a:lvl4pPr>
              <a:defRPr sz="1500"/>
            </a:lvl4pPr>
            <a:lvl5pPr>
              <a:defRPr sz="15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13">
            <a:extLst>
              <a:ext uri="{FF2B5EF4-FFF2-40B4-BE49-F238E27FC236}">
                <a16:creationId xmlns:a16="http://schemas.microsoft.com/office/drawing/2014/main" id="{43EA7FB3-42B8-4732-A702-241E51C30F09}"/>
              </a:ext>
            </a:extLst>
          </p:cNvPr>
          <p:cNvSpPr>
            <a:spLocks noGrp="1"/>
          </p:cNvSpPr>
          <p:nvPr>
            <p:ph type="dt" sz="half" idx="10"/>
          </p:nvPr>
        </p:nvSpPr>
        <p:spPr/>
        <p:txBody>
          <a:bodyPr/>
          <a:lstStyle>
            <a:lvl1pPr>
              <a:defRPr/>
            </a:lvl1pPr>
          </a:lstStyle>
          <a:p>
            <a:pPr>
              <a:defRPr/>
            </a:pPr>
            <a:endParaRPr lang="ru-RU"/>
          </a:p>
        </p:txBody>
      </p:sp>
      <p:sp>
        <p:nvSpPr>
          <p:cNvPr id="6" name="Нижний колонтитул 2">
            <a:extLst>
              <a:ext uri="{FF2B5EF4-FFF2-40B4-BE49-F238E27FC236}">
                <a16:creationId xmlns:a16="http://schemas.microsoft.com/office/drawing/2014/main" id="{B2C68298-50FA-429B-B6BF-D0FDC6BEFA35}"/>
              </a:ext>
            </a:extLst>
          </p:cNvPr>
          <p:cNvSpPr>
            <a:spLocks noGrp="1"/>
          </p:cNvSpPr>
          <p:nvPr>
            <p:ph type="ftr" sz="quarter" idx="11"/>
          </p:nvPr>
        </p:nvSpPr>
        <p:spPr/>
        <p:txBody>
          <a:bodyPr/>
          <a:lstStyle>
            <a:lvl1pPr>
              <a:defRPr/>
            </a:lvl1pPr>
          </a:lstStyle>
          <a:p>
            <a:pPr>
              <a:defRPr/>
            </a:pPr>
            <a:endParaRPr lang="ru-RU"/>
          </a:p>
        </p:txBody>
      </p:sp>
      <p:sp>
        <p:nvSpPr>
          <p:cNvPr id="7" name="Номер слайда 22">
            <a:extLst>
              <a:ext uri="{FF2B5EF4-FFF2-40B4-BE49-F238E27FC236}">
                <a16:creationId xmlns:a16="http://schemas.microsoft.com/office/drawing/2014/main" id="{3966924E-908D-407E-98CC-76F517B8E82A}"/>
              </a:ext>
            </a:extLst>
          </p:cNvPr>
          <p:cNvSpPr>
            <a:spLocks noGrp="1"/>
          </p:cNvSpPr>
          <p:nvPr>
            <p:ph type="sldNum" sz="quarter" idx="12"/>
          </p:nvPr>
        </p:nvSpPr>
        <p:spPr/>
        <p:txBody>
          <a:bodyPr/>
          <a:lstStyle>
            <a:lvl1pPr>
              <a:defRPr/>
            </a:lvl1pPr>
          </a:lstStyle>
          <a:p>
            <a:fld id="{167A018A-597E-4651-96B1-205AB472CDF7}" type="slidenum">
              <a:rPr lang="ru-RU" altLang="en-US"/>
              <a:pPr/>
              <a:t>‹#›</a:t>
            </a:fld>
            <a:endParaRPr lang="ru-RU" altLang="en-US"/>
          </a:p>
        </p:txBody>
      </p:sp>
    </p:spTree>
    <p:extLst>
      <p:ext uri="{BB962C8B-B14F-4D97-AF65-F5344CB8AC3E}">
        <p14:creationId xmlns:p14="http://schemas.microsoft.com/office/powerpoint/2010/main" val="19595495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5" y="831870"/>
            <a:ext cx="586803" cy="3511228"/>
          </a:xfrm>
        </p:spPr>
        <p:txBody>
          <a:bodyPr vert="vert270" lIns="45720" tIns="0" rIns="45720" anchor="t"/>
          <a:lstStyle>
            <a:lvl1pPr algn="ctr">
              <a:buNone/>
              <a:defRPr sz="1500" b="1"/>
            </a:lvl1pPr>
          </a:lstStyle>
          <a:p>
            <a:r>
              <a:rPr lang="ru-RU"/>
              <a:t>Образец заголовка</a:t>
            </a:r>
            <a:endParaRPr lang="en-US"/>
          </a:p>
        </p:txBody>
      </p:sp>
      <p:sp>
        <p:nvSpPr>
          <p:cNvPr id="3" name="Рисунок 2"/>
          <p:cNvSpPr>
            <a:spLocks noGrp="1"/>
          </p:cNvSpPr>
          <p:nvPr>
            <p:ph type="pic" idx="1"/>
          </p:nvPr>
        </p:nvSpPr>
        <p:spPr>
          <a:xfrm>
            <a:off x="403671" y="857250"/>
            <a:ext cx="4572000" cy="3429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normAutofit/>
          </a:bodyPr>
          <a:lstStyle>
            <a:lvl1pPr marL="0" indent="0">
              <a:buNone/>
              <a:defRPr sz="2400"/>
            </a:lvl1pPr>
          </a:lstStyle>
          <a:p>
            <a:pPr lvl="0"/>
            <a:r>
              <a:rPr lang="ru-RU" noProof="0"/>
              <a:t>Вставка рисунка</a:t>
            </a:r>
            <a:endParaRPr lang="en-US" noProof="0" dirty="0"/>
          </a:p>
        </p:txBody>
      </p:sp>
      <p:sp>
        <p:nvSpPr>
          <p:cNvPr id="4" name="Текст 3"/>
          <p:cNvSpPr>
            <a:spLocks noGrp="1"/>
          </p:cNvSpPr>
          <p:nvPr>
            <p:ph type="body" sz="half" idx="2"/>
          </p:nvPr>
        </p:nvSpPr>
        <p:spPr>
          <a:xfrm>
            <a:off x="6088443" y="2455731"/>
            <a:ext cx="2590800" cy="1887367"/>
          </a:xfrm>
        </p:spPr>
        <p:txBody>
          <a:bodyPr lIns="0" tIns="0" rIns="45720"/>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ru-RU"/>
              <a:t>Образец текста</a:t>
            </a:r>
          </a:p>
        </p:txBody>
      </p:sp>
      <p:sp>
        <p:nvSpPr>
          <p:cNvPr id="5" name="Дата 13">
            <a:extLst>
              <a:ext uri="{FF2B5EF4-FFF2-40B4-BE49-F238E27FC236}">
                <a16:creationId xmlns:a16="http://schemas.microsoft.com/office/drawing/2014/main" id="{8BFA31F1-0A6F-430C-8830-8D388B1EA17E}"/>
              </a:ext>
            </a:extLst>
          </p:cNvPr>
          <p:cNvSpPr>
            <a:spLocks noGrp="1"/>
          </p:cNvSpPr>
          <p:nvPr>
            <p:ph type="dt" sz="half" idx="10"/>
          </p:nvPr>
        </p:nvSpPr>
        <p:spPr/>
        <p:txBody>
          <a:bodyPr/>
          <a:lstStyle>
            <a:lvl1pPr>
              <a:defRPr/>
            </a:lvl1pPr>
          </a:lstStyle>
          <a:p>
            <a:pPr>
              <a:defRPr/>
            </a:pPr>
            <a:endParaRPr lang="ru-RU"/>
          </a:p>
        </p:txBody>
      </p:sp>
      <p:sp>
        <p:nvSpPr>
          <p:cNvPr id="6" name="Нижний колонтитул 2">
            <a:extLst>
              <a:ext uri="{FF2B5EF4-FFF2-40B4-BE49-F238E27FC236}">
                <a16:creationId xmlns:a16="http://schemas.microsoft.com/office/drawing/2014/main" id="{50A9E934-07DA-44CA-A09B-68959EDE3BE5}"/>
              </a:ext>
            </a:extLst>
          </p:cNvPr>
          <p:cNvSpPr>
            <a:spLocks noGrp="1"/>
          </p:cNvSpPr>
          <p:nvPr>
            <p:ph type="ftr" sz="quarter" idx="11"/>
          </p:nvPr>
        </p:nvSpPr>
        <p:spPr/>
        <p:txBody>
          <a:bodyPr/>
          <a:lstStyle>
            <a:lvl1pPr>
              <a:defRPr/>
            </a:lvl1pPr>
          </a:lstStyle>
          <a:p>
            <a:pPr>
              <a:defRPr/>
            </a:pPr>
            <a:endParaRPr lang="ru-RU"/>
          </a:p>
        </p:txBody>
      </p:sp>
      <p:sp>
        <p:nvSpPr>
          <p:cNvPr id="7" name="Номер слайда 22">
            <a:extLst>
              <a:ext uri="{FF2B5EF4-FFF2-40B4-BE49-F238E27FC236}">
                <a16:creationId xmlns:a16="http://schemas.microsoft.com/office/drawing/2014/main" id="{89757101-A212-4A26-8154-CB5AD5AAD4C0}"/>
              </a:ext>
            </a:extLst>
          </p:cNvPr>
          <p:cNvSpPr>
            <a:spLocks noGrp="1"/>
          </p:cNvSpPr>
          <p:nvPr>
            <p:ph type="sldNum" sz="quarter" idx="12"/>
          </p:nvPr>
        </p:nvSpPr>
        <p:spPr/>
        <p:txBody>
          <a:bodyPr/>
          <a:lstStyle>
            <a:lvl1pPr>
              <a:defRPr/>
            </a:lvl1pPr>
          </a:lstStyle>
          <a:p>
            <a:fld id="{F5769294-1418-40D5-9C49-8C974A0972D4}" type="slidenum">
              <a:rPr lang="ru-RU" altLang="en-US"/>
              <a:pPr/>
              <a:t>‹#›</a:t>
            </a:fld>
            <a:endParaRPr lang="ru-RU" altLang="en-US"/>
          </a:p>
        </p:txBody>
      </p:sp>
    </p:spTree>
    <p:extLst>
      <p:ext uri="{BB962C8B-B14F-4D97-AF65-F5344CB8AC3E}">
        <p14:creationId xmlns:p14="http://schemas.microsoft.com/office/powerpoint/2010/main" val="21152682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a:extLst>
              <a:ext uri="{FF2B5EF4-FFF2-40B4-BE49-F238E27FC236}">
                <a16:creationId xmlns:a16="http://schemas.microsoft.com/office/drawing/2014/main" id="{39EBF4E5-14B4-429F-8697-CBC8F44ABD08}"/>
              </a:ext>
            </a:extLst>
          </p:cNvPr>
          <p:cNvSpPr>
            <a:spLocks noGrp="1"/>
          </p:cNvSpPr>
          <p:nvPr>
            <p:ph type="dt" sz="half" idx="10"/>
          </p:nvPr>
        </p:nvSpPr>
        <p:spPr/>
        <p:txBody>
          <a:bodyPr/>
          <a:lstStyle>
            <a:lvl1pPr>
              <a:defRPr/>
            </a:lvl1pPr>
          </a:lstStyle>
          <a:p>
            <a:pPr>
              <a:defRPr/>
            </a:pPr>
            <a:endParaRPr lang="ru-RU"/>
          </a:p>
        </p:txBody>
      </p:sp>
      <p:sp>
        <p:nvSpPr>
          <p:cNvPr id="5" name="Нижний колонтитул 2">
            <a:extLst>
              <a:ext uri="{FF2B5EF4-FFF2-40B4-BE49-F238E27FC236}">
                <a16:creationId xmlns:a16="http://schemas.microsoft.com/office/drawing/2014/main" id="{5A7F99CC-380A-4D01-872A-8B893DC5660F}"/>
              </a:ext>
            </a:extLst>
          </p:cNvPr>
          <p:cNvSpPr>
            <a:spLocks noGrp="1"/>
          </p:cNvSpPr>
          <p:nvPr>
            <p:ph type="ftr" sz="quarter" idx="11"/>
          </p:nvPr>
        </p:nvSpPr>
        <p:spPr/>
        <p:txBody>
          <a:bodyPr/>
          <a:lstStyle>
            <a:lvl1pPr>
              <a:defRPr/>
            </a:lvl1pPr>
          </a:lstStyle>
          <a:p>
            <a:pPr>
              <a:defRPr/>
            </a:pPr>
            <a:endParaRPr lang="ru-RU"/>
          </a:p>
        </p:txBody>
      </p:sp>
      <p:sp>
        <p:nvSpPr>
          <p:cNvPr id="6" name="Номер слайда 22">
            <a:extLst>
              <a:ext uri="{FF2B5EF4-FFF2-40B4-BE49-F238E27FC236}">
                <a16:creationId xmlns:a16="http://schemas.microsoft.com/office/drawing/2014/main" id="{E8028DA4-AD8E-403D-B067-6E98DFB0E97B}"/>
              </a:ext>
            </a:extLst>
          </p:cNvPr>
          <p:cNvSpPr>
            <a:spLocks noGrp="1"/>
          </p:cNvSpPr>
          <p:nvPr>
            <p:ph type="sldNum" sz="quarter" idx="12"/>
          </p:nvPr>
        </p:nvSpPr>
        <p:spPr/>
        <p:txBody>
          <a:bodyPr/>
          <a:lstStyle>
            <a:lvl1pPr>
              <a:defRPr/>
            </a:lvl1pPr>
          </a:lstStyle>
          <a:p>
            <a:fld id="{074E7471-7305-462E-9D44-EC31D581086B}" type="slidenum">
              <a:rPr lang="ru-RU" altLang="en-US"/>
              <a:pPr/>
              <a:t>‹#›</a:t>
            </a:fld>
            <a:endParaRPr lang="ru-RU" altLang="en-US"/>
          </a:p>
        </p:txBody>
      </p:sp>
    </p:spTree>
    <p:extLst>
      <p:ext uri="{BB962C8B-B14F-4D97-AF65-F5344CB8AC3E}">
        <p14:creationId xmlns:p14="http://schemas.microsoft.com/office/powerpoint/2010/main" val="20596891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857250"/>
            <a:ext cx="1905000" cy="4114800"/>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457200" y="857250"/>
            <a:ext cx="6248400" cy="4114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13">
            <a:extLst>
              <a:ext uri="{FF2B5EF4-FFF2-40B4-BE49-F238E27FC236}">
                <a16:creationId xmlns:a16="http://schemas.microsoft.com/office/drawing/2014/main" id="{0DF52123-8193-4C41-A41A-A6EDAD4F1691}"/>
              </a:ext>
            </a:extLst>
          </p:cNvPr>
          <p:cNvSpPr>
            <a:spLocks noGrp="1"/>
          </p:cNvSpPr>
          <p:nvPr>
            <p:ph type="dt" sz="half" idx="10"/>
          </p:nvPr>
        </p:nvSpPr>
        <p:spPr/>
        <p:txBody>
          <a:bodyPr/>
          <a:lstStyle>
            <a:lvl1pPr>
              <a:defRPr/>
            </a:lvl1pPr>
          </a:lstStyle>
          <a:p>
            <a:pPr>
              <a:defRPr/>
            </a:pPr>
            <a:endParaRPr lang="ru-RU"/>
          </a:p>
        </p:txBody>
      </p:sp>
      <p:sp>
        <p:nvSpPr>
          <p:cNvPr id="5" name="Нижний колонтитул 2">
            <a:extLst>
              <a:ext uri="{FF2B5EF4-FFF2-40B4-BE49-F238E27FC236}">
                <a16:creationId xmlns:a16="http://schemas.microsoft.com/office/drawing/2014/main" id="{774F14E6-2125-4316-B2B8-E38C3BC412D2}"/>
              </a:ext>
            </a:extLst>
          </p:cNvPr>
          <p:cNvSpPr>
            <a:spLocks noGrp="1"/>
          </p:cNvSpPr>
          <p:nvPr>
            <p:ph type="ftr" sz="quarter" idx="11"/>
          </p:nvPr>
        </p:nvSpPr>
        <p:spPr/>
        <p:txBody>
          <a:bodyPr/>
          <a:lstStyle>
            <a:lvl1pPr>
              <a:defRPr/>
            </a:lvl1pPr>
          </a:lstStyle>
          <a:p>
            <a:pPr>
              <a:defRPr/>
            </a:pPr>
            <a:endParaRPr lang="ru-RU"/>
          </a:p>
        </p:txBody>
      </p:sp>
      <p:sp>
        <p:nvSpPr>
          <p:cNvPr id="6" name="Номер слайда 22">
            <a:extLst>
              <a:ext uri="{FF2B5EF4-FFF2-40B4-BE49-F238E27FC236}">
                <a16:creationId xmlns:a16="http://schemas.microsoft.com/office/drawing/2014/main" id="{D44E3E5D-17F2-4947-B846-09637CBEF636}"/>
              </a:ext>
            </a:extLst>
          </p:cNvPr>
          <p:cNvSpPr>
            <a:spLocks noGrp="1"/>
          </p:cNvSpPr>
          <p:nvPr>
            <p:ph type="sldNum" sz="quarter" idx="12"/>
          </p:nvPr>
        </p:nvSpPr>
        <p:spPr/>
        <p:txBody>
          <a:bodyPr/>
          <a:lstStyle>
            <a:lvl1pPr>
              <a:defRPr/>
            </a:lvl1pPr>
          </a:lstStyle>
          <a:p>
            <a:fld id="{CF7AA405-A469-44B8-A124-EA846450CD27}" type="slidenum">
              <a:rPr lang="ru-RU" altLang="en-US"/>
              <a:pPr/>
              <a:t>‹#›</a:t>
            </a:fld>
            <a:endParaRPr lang="ru-RU" altLang="en-US"/>
          </a:p>
        </p:txBody>
      </p:sp>
    </p:spTree>
    <p:extLst>
      <p:ext uri="{BB962C8B-B14F-4D97-AF65-F5344CB8AC3E}">
        <p14:creationId xmlns:p14="http://schemas.microsoft.com/office/powerpoint/2010/main" val="68327847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6347714" cy="2552700"/>
          </a:xfrm>
        </p:spPr>
        <p:txBody>
          <a:bodyPr>
            <a:normAutofit/>
          </a:bodyPr>
          <a:lstStyle>
            <a:lvl1pPr algn="l">
              <a:defRPr sz="3300" b="0" cap="none"/>
            </a:lvl1pPr>
          </a:lstStyle>
          <a:p>
            <a:r>
              <a:rPr lang="ru-RU"/>
              <a:t>Образец заголовка</a:t>
            </a:r>
            <a:endParaRPr lang="en-US" dirty="0"/>
          </a:p>
        </p:txBody>
      </p:sp>
      <p:sp>
        <p:nvSpPr>
          <p:cNvPr id="3" name="Text Placeholder 2"/>
          <p:cNvSpPr>
            <a:spLocks noGrp="1"/>
          </p:cNvSpPr>
          <p:nvPr>
            <p:ph type="body" idx="1"/>
          </p:nvPr>
        </p:nvSpPr>
        <p:spPr>
          <a:xfrm>
            <a:off x="609600" y="3352800"/>
            <a:ext cx="6347714"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Date Placeholder 3">
            <a:extLst>
              <a:ext uri="{FF2B5EF4-FFF2-40B4-BE49-F238E27FC236}">
                <a16:creationId xmlns:a16="http://schemas.microsoft.com/office/drawing/2014/main" id="{DB010820-1F54-4F7B-A43F-A9E3D7B8744C}"/>
              </a:ext>
            </a:extLst>
          </p:cNvPr>
          <p:cNvSpPr>
            <a:spLocks noGrp="1"/>
          </p:cNvSpPr>
          <p:nvPr>
            <p:ph type="dt" sz="half" idx="10"/>
          </p:nvPr>
        </p:nvSpPr>
        <p:spPr/>
        <p:txBody>
          <a:bodyPr/>
          <a:lstStyle>
            <a:lvl1pPr>
              <a:defRPr/>
            </a:lvl1pPr>
          </a:lstStyle>
          <a:p>
            <a:pPr>
              <a:defRPr/>
            </a:pPr>
            <a:fld id="{0A8F5485-81C5-4F28-A7F0-3AF03D055D16}" type="datetimeFigureOut">
              <a:rPr lang="ru-RU"/>
              <a:pPr>
                <a:defRPr/>
              </a:pPr>
              <a:t>05.06.2023</a:t>
            </a:fld>
            <a:endParaRPr lang="ru-RU"/>
          </a:p>
        </p:txBody>
      </p:sp>
      <p:sp>
        <p:nvSpPr>
          <p:cNvPr id="5" name="Footer Placeholder 4">
            <a:extLst>
              <a:ext uri="{FF2B5EF4-FFF2-40B4-BE49-F238E27FC236}">
                <a16:creationId xmlns:a16="http://schemas.microsoft.com/office/drawing/2014/main" id="{A86E56BC-3018-481F-A857-B328125070C7}"/>
              </a:ext>
            </a:extLst>
          </p:cNvPr>
          <p:cNvSpPr>
            <a:spLocks noGrp="1"/>
          </p:cNvSpPr>
          <p:nvPr>
            <p:ph type="ftr" sz="quarter" idx="11"/>
          </p:nvPr>
        </p:nvSpPr>
        <p:spPr/>
        <p:txBody>
          <a:bodyPr/>
          <a:lstStyle>
            <a:lvl1pPr>
              <a:defRPr/>
            </a:lvl1pPr>
          </a:lstStyle>
          <a:p>
            <a:pPr>
              <a:defRPr/>
            </a:pPr>
            <a:endParaRPr lang="ru-RU"/>
          </a:p>
        </p:txBody>
      </p:sp>
      <p:sp>
        <p:nvSpPr>
          <p:cNvPr id="6" name="Slide Number Placeholder 5">
            <a:extLst>
              <a:ext uri="{FF2B5EF4-FFF2-40B4-BE49-F238E27FC236}">
                <a16:creationId xmlns:a16="http://schemas.microsoft.com/office/drawing/2014/main" id="{01EF3504-506D-4857-91F5-6F64A49A9BE9}"/>
              </a:ext>
            </a:extLst>
          </p:cNvPr>
          <p:cNvSpPr>
            <a:spLocks noGrp="1"/>
          </p:cNvSpPr>
          <p:nvPr>
            <p:ph type="sldNum" sz="quarter" idx="12"/>
          </p:nvPr>
        </p:nvSpPr>
        <p:spPr/>
        <p:txBody>
          <a:bodyPr/>
          <a:lstStyle>
            <a:lvl1pPr>
              <a:defRPr/>
            </a:lvl1pPr>
          </a:lstStyle>
          <a:p>
            <a:fld id="{F4EA3F98-6A6D-462D-9A06-C276608A9FDD}" type="slidenum">
              <a:rPr lang="ru-RU" altLang="en-US"/>
              <a:pPr/>
              <a:t>‹#›</a:t>
            </a:fld>
            <a:endParaRPr lang="ru-RU" altLang="en-US"/>
          </a:p>
        </p:txBody>
      </p:sp>
    </p:spTree>
    <p:extLst>
      <p:ext uri="{BB962C8B-B14F-4D97-AF65-F5344CB8AC3E}">
        <p14:creationId xmlns:p14="http://schemas.microsoft.com/office/powerpoint/2010/main" val="1376966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pic>
        <p:nvPicPr>
          <p:cNvPr id="6" name="Picture 12" descr="http://333v.ru/uploads/97/979ef6e6eedf3be72d8c138ef71c8f2e.jpg"/>
          <p:cNvPicPr>
            <a:picLocks noChangeAspect="1" noChangeArrowheads="1"/>
          </p:cNvPicPr>
          <p:nvPr userDrawn="1"/>
        </p:nvPicPr>
        <p:blipFill>
          <a:blip r:embed="rId2"/>
          <a:srcRect/>
          <a:stretch>
            <a:fillRect/>
          </a:stretch>
        </p:blipFill>
        <p:spPr bwMode="auto">
          <a:xfrm>
            <a:off x="0" y="-1"/>
            <a:ext cx="9144000" cy="5143501"/>
          </a:xfrm>
          <a:prstGeom prst="frame">
            <a:avLst>
              <a:gd name="adj1" fmla="val 4684"/>
            </a:avLst>
          </a:prstGeom>
          <a:noFill/>
          <a:scene3d>
            <a:camera prst="orthographicFront"/>
            <a:lightRig rig="threePt" dir="t"/>
          </a:scene3d>
          <a:sp3d>
            <a:bevelT w="165100" prst="coolSlant"/>
          </a:sp3d>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a:t>Образец заголовка</a:t>
            </a:r>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8216712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140503834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5297574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26458470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Содержимое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Содержимое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9473577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129105156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03596913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1500" b="1"/>
            </a:lvl1pPr>
          </a:lstStyle>
          <a:p>
            <a:r>
              <a:rPr lang="ru-RU"/>
              <a:t>Образец заголовка</a:t>
            </a:r>
          </a:p>
        </p:txBody>
      </p:sp>
      <p:sp>
        <p:nvSpPr>
          <p:cNvPr id="3" name="Содержимое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91479043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1014496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3190494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4767263"/>
            <a:ext cx="2133600" cy="273844"/>
          </a:xfrm>
          <a:prstGeom prst="rect">
            <a:avLst/>
          </a:prstGeom>
        </p:spPr>
        <p:txBody>
          <a:bodyPr/>
          <a:lstStyle/>
          <a:p>
            <a:fld id="{CF3B3ED5-3405-49AB-B66F-5F5C9B694F4D}" type="datetimeFigureOut">
              <a:rPr lang="ru-RU" smtClean="0"/>
              <a:pPr/>
              <a:t>05.06.2023</a:t>
            </a:fld>
            <a:endParaRPr lang="ru-RU"/>
          </a:p>
        </p:txBody>
      </p:sp>
      <p:sp>
        <p:nvSpPr>
          <p:cNvPr id="3" name="Нижний колонтитул 2"/>
          <p:cNvSpPr>
            <a:spLocks noGrp="1"/>
          </p:cNvSpPr>
          <p:nvPr>
            <p:ph type="ftr" sz="quarter" idx="11"/>
          </p:nvPr>
        </p:nvSpPr>
        <p:spPr>
          <a:xfrm>
            <a:off x="3124200" y="4767263"/>
            <a:ext cx="2895600" cy="273844"/>
          </a:xfrm>
          <a:prstGeom prst="rect">
            <a:avLst/>
          </a:prstGeom>
        </p:spPr>
        <p:txBody>
          <a:bodyPr/>
          <a:lstStyle/>
          <a:p>
            <a:endParaRPr lang="ru-RU"/>
          </a:p>
        </p:txBody>
      </p:sp>
      <p:sp>
        <p:nvSpPr>
          <p:cNvPr id="4" name="Номер слайда 3"/>
          <p:cNvSpPr>
            <a:spLocks noGrp="1"/>
          </p:cNvSpPr>
          <p:nvPr>
            <p:ph type="sldNum" sz="quarter" idx="12"/>
          </p:nvPr>
        </p:nvSpPr>
        <p:spPr>
          <a:xfrm>
            <a:off x="6553200" y="4767263"/>
            <a:ext cx="2133600" cy="273844"/>
          </a:xfrm>
          <a:prstGeom prst="rect">
            <a:avLst/>
          </a:prstGeom>
        </p:spPr>
        <p:txBody>
          <a:bodyPr/>
          <a:lstStyle/>
          <a:p>
            <a:fld id="{A8F027A7-53E2-47FF-AD0F-BF970C050403}"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60E9BCB-2D1E-4A86-B16D-5882334B8BBB}" type="slidenum">
              <a:rPr lang="ru-RU" smtClean="0"/>
              <a:pPr/>
              <a:t>‹#›</a:t>
            </a:fld>
            <a:endParaRPr lang="ru-RU"/>
          </a:p>
        </p:txBody>
      </p:sp>
    </p:spTree>
    <p:extLst>
      <p:ext uri="{BB962C8B-B14F-4D97-AF65-F5344CB8AC3E}">
        <p14:creationId xmlns:p14="http://schemas.microsoft.com/office/powerpoint/2010/main" val="400941613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4F106A5E-0632-4A26-AA4D-321091405C04}"/>
              </a:ext>
            </a:extLst>
          </p:cNvPr>
          <p:cNvSpPr/>
          <p:nvPr/>
        </p:nvSpPr>
        <p:spPr bwMode="auto">
          <a:xfrm>
            <a:off x="381000" y="0"/>
            <a:ext cx="609600" cy="51435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5" name="Прямоугольник 4">
            <a:extLst>
              <a:ext uri="{FF2B5EF4-FFF2-40B4-BE49-F238E27FC236}">
                <a16:creationId xmlns:a16="http://schemas.microsoft.com/office/drawing/2014/main" id="{917F3528-573A-4CCB-B223-BB89A284A83F}"/>
              </a:ext>
            </a:extLst>
          </p:cNvPr>
          <p:cNvSpPr/>
          <p:nvPr/>
        </p:nvSpPr>
        <p:spPr bwMode="auto">
          <a:xfrm>
            <a:off x="276226" y="0"/>
            <a:ext cx="104775" cy="51435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6" name="Прямоугольник 5">
            <a:extLst>
              <a:ext uri="{FF2B5EF4-FFF2-40B4-BE49-F238E27FC236}">
                <a16:creationId xmlns:a16="http://schemas.microsoft.com/office/drawing/2014/main" id="{51EB25C5-7501-4B1F-82C0-BEA16934D089}"/>
              </a:ext>
            </a:extLst>
          </p:cNvPr>
          <p:cNvSpPr/>
          <p:nvPr/>
        </p:nvSpPr>
        <p:spPr bwMode="auto">
          <a:xfrm>
            <a:off x="990601" y="0"/>
            <a:ext cx="182563" cy="51435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7" name="Прямоугольник 6">
            <a:extLst>
              <a:ext uri="{FF2B5EF4-FFF2-40B4-BE49-F238E27FC236}">
                <a16:creationId xmlns:a16="http://schemas.microsoft.com/office/drawing/2014/main" id="{8B08F5AB-A99B-497A-9042-F70CC6ED5647}"/>
              </a:ext>
            </a:extLst>
          </p:cNvPr>
          <p:cNvSpPr/>
          <p:nvPr/>
        </p:nvSpPr>
        <p:spPr bwMode="auto">
          <a:xfrm>
            <a:off x="1141414" y="0"/>
            <a:ext cx="230187" cy="51435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10" name="Прямая соединительная линия 9">
            <a:extLst>
              <a:ext uri="{FF2B5EF4-FFF2-40B4-BE49-F238E27FC236}">
                <a16:creationId xmlns:a16="http://schemas.microsoft.com/office/drawing/2014/main" id="{ADA69D4D-A28C-4ABF-9371-B55529C2B128}"/>
              </a:ext>
            </a:extLst>
          </p:cNvPr>
          <p:cNvSpPr>
            <a:spLocks noChangeShapeType="1"/>
          </p:cNvSpPr>
          <p:nvPr/>
        </p:nvSpPr>
        <p:spPr bwMode="auto">
          <a:xfrm>
            <a:off x="106363" y="0"/>
            <a:ext cx="0" cy="51435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1" name="Прямая соединительная линия 10">
            <a:extLst>
              <a:ext uri="{FF2B5EF4-FFF2-40B4-BE49-F238E27FC236}">
                <a16:creationId xmlns:a16="http://schemas.microsoft.com/office/drawing/2014/main" id="{BEE7539E-A7DB-4DC3-8C37-3D46DD7AB114}"/>
              </a:ext>
            </a:extLst>
          </p:cNvPr>
          <p:cNvSpPr>
            <a:spLocks noChangeShapeType="1"/>
          </p:cNvSpPr>
          <p:nvPr/>
        </p:nvSpPr>
        <p:spPr bwMode="auto">
          <a:xfrm>
            <a:off x="914400" y="0"/>
            <a:ext cx="0" cy="51435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2" name="Прямая соединительная линия 11">
            <a:extLst>
              <a:ext uri="{FF2B5EF4-FFF2-40B4-BE49-F238E27FC236}">
                <a16:creationId xmlns:a16="http://schemas.microsoft.com/office/drawing/2014/main" id="{D66C8B3E-0B6E-4FEF-B2A5-04694101A402}"/>
              </a:ext>
            </a:extLst>
          </p:cNvPr>
          <p:cNvSpPr>
            <a:spLocks noChangeShapeType="1"/>
          </p:cNvSpPr>
          <p:nvPr/>
        </p:nvSpPr>
        <p:spPr bwMode="auto">
          <a:xfrm>
            <a:off x="854075" y="0"/>
            <a:ext cx="0" cy="51435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3" name="Прямая соединительная линия 12">
            <a:extLst>
              <a:ext uri="{FF2B5EF4-FFF2-40B4-BE49-F238E27FC236}">
                <a16:creationId xmlns:a16="http://schemas.microsoft.com/office/drawing/2014/main" id="{B3C903E2-4B8F-4F87-8050-94E902600811}"/>
              </a:ext>
            </a:extLst>
          </p:cNvPr>
          <p:cNvSpPr>
            <a:spLocks noChangeShapeType="1"/>
          </p:cNvSpPr>
          <p:nvPr/>
        </p:nvSpPr>
        <p:spPr bwMode="auto">
          <a:xfrm>
            <a:off x="1727200" y="0"/>
            <a:ext cx="0" cy="51435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4" name="Прямая соединительная линия 13">
            <a:extLst>
              <a:ext uri="{FF2B5EF4-FFF2-40B4-BE49-F238E27FC236}">
                <a16:creationId xmlns:a16="http://schemas.microsoft.com/office/drawing/2014/main" id="{02B10660-114D-48B2-AFF6-0A6113E7753F}"/>
              </a:ext>
            </a:extLst>
          </p:cNvPr>
          <p:cNvSpPr>
            <a:spLocks noChangeShapeType="1"/>
          </p:cNvSpPr>
          <p:nvPr/>
        </p:nvSpPr>
        <p:spPr bwMode="auto">
          <a:xfrm>
            <a:off x="1066800" y="0"/>
            <a:ext cx="0" cy="51435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5" name="Прямая соединительная линия 14">
            <a:extLst>
              <a:ext uri="{FF2B5EF4-FFF2-40B4-BE49-F238E27FC236}">
                <a16:creationId xmlns:a16="http://schemas.microsoft.com/office/drawing/2014/main" id="{B7D584B0-7D52-4343-A4D1-EF47F3E1A8FF}"/>
              </a:ext>
            </a:extLst>
          </p:cNvPr>
          <p:cNvSpPr>
            <a:spLocks noChangeShapeType="1"/>
          </p:cNvSpPr>
          <p:nvPr/>
        </p:nvSpPr>
        <p:spPr bwMode="auto">
          <a:xfrm>
            <a:off x="9113838"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6" name="Прямоугольник 15">
            <a:extLst>
              <a:ext uri="{FF2B5EF4-FFF2-40B4-BE49-F238E27FC236}">
                <a16:creationId xmlns:a16="http://schemas.microsoft.com/office/drawing/2014/main" id="{0DF8E225-7DE5-46F3-99B7-DEFDDDFA1D80}"/>
              </a:ext>
            </a:extLst>
          </p:cNvPr>
          <p:cNvSpPr/>
          <p:nvPr/>
        </p:nvSpPr>
        <p:spPr bwMode="auto">
          <a:xfrm>
            <a:off x="1219200" y="0"/>
            <a:ext cx="76200" cy="51435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7" name="Овал 16">
            <a:extLst>
              <a:ext uri="{FF2B5EF4-FFF2-40B4-BE49-F238E27FC236}">
                <a16:creationId xmlns:a16="http://schemas.microsoft.com/office/drawing/2014/main" id="{F8021CBE-60FB-4048-92A0-DF71E633B742}"/>
              </a:ext>
            </a:extLst>
          </p:cNvPr>
          <p:cNvSpPr/>
          <p:nvPr/>
        </p:nvSpPr>
        <p:spPr bwMode="auto">
          <a:xfrm>
            <a:off x="609600" y="2571750"/>
            <a:ext cx="1295400" cy="97155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8" name="Овал 17">
            <a:extLst>
              <a:ext uri="{FF2B5EF4-FFF2-40B4-BE49-F238E27FC236}">
                <a16:creationId xmlns:a16="http://schemas.microsoft.com/office/drawing/2014/main" id="{A0C7F94B-DA75-4F90-8732-2862FB37C063}"/>
              </a:ext>
            </a:extLst>
          </p:cNvPr>
          <p:cNvSpPr/>
          <p:nvPr/>
        </p:nvSpPr>
        <p:spPr bwMode="auto">
          <a:xfrm>
            <a:off x="1309688" y="3650456"/>
            <a:ext cx="641350" cy="481013"/>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9" name="Овал 18">
            <a:extLst>
              <a:ext uri="{FF2B5EF4-FFF2-40B4-BE49-F238E27FC236}">
                <a16:creationId xmlns:a16="http://schemas.microsoft.com/office/drawing/2014/main" id="{149C0045-65C4-4FC7-82AC-EA874E5081B2}"/>
              </a:ext>
            </a:extLst>
          </p:cNvPr>
          <p:cNvSpPr/>
          <p:nvPr/>
        </p:nvSpPr>
        <p:spPr bwMode="auto">
          <a:xfrm>
            <a:off x="1090613" y="4125516"/>
            <a:ext cx="138112" cy="102394"/>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20" name="Овал 19">
            <a:extLst>
              <a:ext uri="{FF2B5EF4-FFF2-40B4-BE49-F238E27FC236}">
                <a16:creationId xmlns:a16="http://schemas.microsoft.com/office/drawing/2014/main" id="{7796347C-397F-49F5-99BE-DB8C48D7806A}"/>
              </a:ext>
            </a:extLst>
          </p:cNvPr>
          <p:cNvSpPr/>
          <p:nvPr/>
        </p:nvSpPr>
        <p:spPr bwMode="auto">
          <a:xfrm>
            <a:off x="1663700" y="4341019"/>
            <a:ext cx="274638" cy="205979"/>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21" name="Овал 20">
            <a:extLst>
              <a:ext uri="{FF2B5EF4-FFF2-40B4-BE49-F238E27FC236}">
                <a16:creationId xmlns:a16="http://schemas.microsoft.com/office/drawing/2014/main" id="{47DAA53B-ADAD-4421-BDB7-691C476A84BD}"/>
              </a:ext>
            </a:extLst>
          </p:cNvPr>
          <p:cNvSpPr/>
          <p:nvPr/>
        </p:nvSpPr>
        <p:spPr>
          <a:xfrm>
            <a:off x="1905001" y="3371850"/>
            <a:ext cx="365125" cy="27384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8" name="Заголовок 7"/>
          <p:cNvSpPr>
            <a:spLocks noGrp="1"/>
          </p:cNvSpPr>
          <p:nvPr>
            <p:ph type="ctrTitle"/>
          </p:nvPr>
        </p:nvSpPr>
        <p:spPr>
          <a:xfrm>
            <a:off x="2286000" y="2343150"/>
            <a:ext cx="6172200" cy="1420772"/>
          </a:xfrm>
        </p:spPr>
        <p:txBody>
          <a:bodyPr/>
          <a:lstStyle>
            <a:lvl1pPr>
              <a:defRPr b="1"/>
            </a:lvl1pPr>
          </a:lstStyle>
          <a:p>
            <a:r>
              <a:rPr lang="ru-RU"/>
              <a:t>Образец заголовка</a:t>
            </a:r>
            <a:endParaRPr lang="en-US"/>
          </a:p>
        </p:txBody>
      </p:sp>
      <p:sp>
        <p:nvSpPr>
          <p:cNvPr id="9" name="Подзаголовок 8"/>
          <p:cNvSpPr>
            <a:spLocks noGrp="1"/>
          </p:cNvSpPr>
          <p:nvPr>
            <p:ph type="subTitle" idx="1"/>
          </p:nvPr>
        </p:nvSpPr>
        <p:spPr>
          <a:xfrm>
            <a:off x="2286000" y="3752492"/>
            <a:ext cx="6172200" cy="1028700"/>
          </a:xfrm>
        </p:spPr>
        <p:txBody>
          <a:bodyPr/>
          <a:lstStyle>
            <a:lvl1pPr marL="0" indent="0" algn="l">
              <a:buNone/>
              <a:defRPr sz="1350" b="1">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ru-RU"/>
              <a:t>Образец подзаголовка</a:t>
            </a:r>
            <a:endParaRPr lang="en-US"/>
          </a:p>
        </p:txBody>
      </p:sp>
      <p:sp>
        <p:nvSpPr>
          <p:cNvPr id="22" name="Дата 27">
            <a:extLst>
              <a:ext uri="{FF2B5EF4-FFF2-40B4-BE49-F238E27FC236}">
                <a16:creationId xmlns:a16="http://schemas.microsoft.com/office/drawing/2014/main" id="{45888C60-CEB3-4C4B-91F4-51DA40199980}"/>
              </a:ext>
            </a:extLst>
          </p:cNvPr>
          <p:cNvSpPr>
            <a:spLocks noGrp="1"/>
          </p:cNvSpPr>
          <p:nvPr>
            <p:ph type="dt" sz="half" idx="10"/>
          </p:nvPr>
        </p:nvSpPr>
        <p:spPr bwMode="auto">
          <a:xfrm rot="5400000">
            <a:off x="8050213" y="833438"/>
            <a:ext cx="1714500" cy="381000"/>
          </a:xfrm>
        </p:spPr>
        <p:txBody>
          <a:bodyPr/>
          <a:lstStyle>
            <a:lvl1pPr fontAlgn="base">
              <a:spcBef>
                <a:spcPct val="0"/>
              </a:spcBef>
              <a:spcAft>
                <a:spcPct val="0"/>
              </a:spcAft>
              <a:defRPr>
                <a:latin typeface="Georgia" pitchFamily="18" charset="0"/>
              </a:defRPr>
            </a:lvl1pPr>
          </a:lstStyle>
          <a:p>
            <a:pPr>
              <a:defRPr/>
            </a:pPr>
            <a:fld id="{2DB5BC8B-BEC1-40A4-A14C-0BC74F2AC723}" type="datetimeFigureOut">
              <a:rPr lang="en-US"/>
              <a:pPr>
                <a:defRPr/>
              </a:pPr>
              <a:t>6/5/2023</a:t>
            </a:fld>
            <a:endParaRPr lang="en-US"/>
          </a:p>
        </p:txBody>
      </p:sp>
      <p:sp>
        <p:nvSpPr>
          <p:cNvPr id="23" name="Нижний колонтитул 16">
            <a:extLst>
              <a:ext uri="{FF2B5EF4-FFF2-40B4-BE49-F238E27FC236}">
                <a16:creationId xmlns:a16="http://schemas.microsoft.com/office/drawing/2014/main" id="{17A26BF7-C1E0-4CA6-91B3-9709B214E3CB}"/>
              </a:ext>
            </a:extLst>
          </p:cNvPr>
          <p:cNvSpPr>
            <a:spLocks noGrp="1"/>
          </p:cNvSpPr>
          <p:nvPr>
            <p:ph type="ftr" sz="quarter" idx="11"/>
          </p:nvPr>
        </p:nvSpPr>
        <p:spPr bwMode="auto">
          <a:xfrm rot="5400000">
            <a:off x="7534276" y="3088085"/>
            <a:ext cx="2743200" cy="384175"/>
          </a:xfrm>
        </p:spPr>
        <p:txBody>
          <a:bodyPr/>
          <a:lstStyle>
            <a:lvl1pPr fontAlgn="base">
              <a:spcBef>
                <a:spcPct val="0"/>
              </a:spcBef>
              <a:spcAft>
                <a:spcPct val="0"/>
              </a:spcAft>
              <a:defRPr>
                <a:latin typeface="Georgia" pitchFamily="18" charset="0"/>
              </a:defRPr>
            </a:lvl1pPr>
          </a:lstStyle>
          <a:p>
            <a:pPr>
              <a:defRPr/>
            </a:pPr>
            <a:endParaRPr lang="en-US"/>
          </a:p>
        </p:txBody>
      </p:sp>
      <p:sp>
        <p:nvSpPr>
          <p:cNvPr id="24" name="Номер слайда 28">
            <a:extLst>
              <a:ext uri="{FF2B5EF4-FFF2-40B4-BE49-F238E27FC236}">
                <a16:creationId xmlns:a16="http://schemas.microsoft.com/office/drawing/2014/main" id="{88B765D0-C2C2-4E66-AC1C-2ADB530745DD}"/>
              </a:ext>
            </a:extLst>
          </p:cNvPr>
          <p:cNvSpPr>
            <a:spLocks noGrp="1"/>
          </p:cNvSpPr>
          <p:nvPr>
            <p:ph type="sldNum" sz="quarter" idx="12"/>
          </p:nvPr>
        </p:nvSpPr>
        <p:spPr bwMode="auto">
          <a:xfrm>
            <a:off x="1325563" y="3696891"/>
            <a:ext cx="609600" cy="388144"/>
          </a:xfrm>
        </p:spPr>
        <p:txBody>
          <a:bodyPr/>
          <a:lstStyle>
            <a:lvl1pPr>
              <a:defRPr>
                <a:latin typeface="Georgia" panose="02040502050405020303" pitchFamily="18" charset="0"/>
              </a:defRPr>
            </a:lvl1pPr>
          </a:lstStyle>
          <a:p>
            <a:fld id="{0DBD6DFF-BDC7-4E2F-9289-C3EF4020FA1E}" type="slidenum">
              <a:rPr lang="en-US" altLang="en-US"/>
              <a:pPr/>
              <a:t>‹#›</a:t>
            </a:fld>
            <a:endParaRPr lang="en-US" altLang="en-US"/>
          </a:p>
        </p:txBody>
      </p:sp>
    </p:spTree>
    <p:extLst>
      <p:ext uri="{BB962C8B-B14F-4D97-AF65-F5344CB8AC3E}">
        <p14:creationId xmlns:p14="http://schemas.microsoft.com/office/powerpoint/2010/main" val="329978570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8" name="Содержимое 7"/>
          <p:cNvSpPr>
            <a:spLocks noGrp="1"/>
          </p:cNvSpPr>
          <p:nvPr>
            <p:ph sz="quarter" idx="1"/>
          </p:nvPr>
        </p:nvSpPr>
        <p:spPr>
          <a:xfrm>
            <a:off x="457200" y="1200150"/>
            <a:ext cx="7467600" cy="3655314"/>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6">
            <a:extLst>
              <a:ext uri="{FF2B5EF4-FFF2-40B4-BE49-F238E27FC236}">
                <a16:creationId xmlns:a16="http://schemas.microsoft.com/office/drawing/2014/main" id="{C823245A-A30F-4759-8EFE-3E06338EC1C1}"/>
              </a:ext>
            </a:extLst>
          </p:cNvPr>
          <p:cNvSpPr>
            <a:spLocks noGrp="1"/>
          </p:cNvSpPr>
          <p:nvPr>
            <p:ph type="dt" sz="half" idx="10"/>
          </p:nvPr>
        </p:nvSpPr>
        <p:spPr/>
        <p:txBody>
          <a:bodyPr rtlCol="0"/>
          <a:lstStyle>
            <a:lvl1pPr fontAlgn="base">
              <a:spcBef>
                <a:spcPct val="0"/>
              </a:spcBef>
              <a:spcAft>
                <a:spcPct val="0"/>
              </a:spcAft>
              <a:defRPr>
                <a:latin typeface="Georgia" pitchFamily="18" charset="0"/>
              </a:defRPr>
            </a:lvl1pPr>
          </a:lstStyle>
          <a:p>
            <a:pPr>
              <a:defRPr/>
            </a:pPr>
            <a:fld id="{3C4D3F22-C7C1-40CA-BFA7-E1F41A7D888D}" type="datetimeFigureOut">
              <a:rPr lang="en-US"/>
              <a:pPr>
                <a:defRPr/>
              </a:pPr>
              <a:t>6/5/2023</a:t>
            </a:fld>
            <a:endParaRPr lang="en-US"/>
          </a:p>
        </p:txBody>
      </p:sp>
      <p:sp>
        <p:nvSpPr>
          <p:cNvPr id="5" name="Номер слайда 8">
            <a:extLst>
              <a:ext uri="{FF2B5EF4-FFF2-40B4-BE49-F238E27FC236}">
                <a16:creationId xmlns:a16="http://schemas.microsoft.com/office/drawing/2014/main" id="{2B757AF1-A103-49CF-89C4-A51417888536}"/>
              </a:ext>
            </a:extLst>
          </p:cNvPr>
          <p:cNvSpPr>
            <a:spLocks noGrp="1"/>
          </p:cNvSpPr>
          <p:nvPr>
            <p:ph type="sldNum" sz="quarter" idx="11"/>
          </p:nvPr>
        </p:nvSpPr>
        <p:spPr/>
        <p:txBody>
          <a:bodyPr/>
          <a:lstStyle>
            <a:lvl1pPr>
              <a:defRPr>
                <a:latin typeface="Georgia" panose="02040502050405020303" pitchFamily="18" charset="0"/>
              </a:defRPr>
            </a:lvl1pPr>
          </a:lstStyle>
          <a:p>
            <a:fld id="{5FD848B6-838D-4A67-A08D-DD3A1A4E976D}" type="slidenum">
              <a:rPr lang="en-US" altLang="en-US"/>
              <a:pPr/>
              <a:t>‹#›</a:t>
            </a:fld>
            <a:endParaRPr lang="en-US" altLang="en-US"/>
          </a:p>
        </p:txBody>
      </p:sp>
      <p:sp>
        <p:nvSpPr>
          <p:cNvPr id="6" name="Нижний колонтитул 9">
            <a:extLst>
              <a:ext uri="{FF2B5EF4-FFF2-40B4-BE49-F238E27FC236}">
                <a16:creationId xmlns:a16="http://schemas.microsoft.com/office/drawing/2014/main" id="{C64CDCBA-5764-46DA-9256-0D6E00F0191D}"/>
              </a:ext>
            </a:extLst>
          </p:cNvPr>
          <p:cNvSpPr>
            <a:spLocks noGrp="1"/>
          </p:cNvSpPr>
          <p:nvPr>
            <p:ph type="ftr" sz="quarter" idx="12"/>
          </p:nvPr>
        </p:nvSpPr>
        <p:spPr/>
        <p:txBody>
          <a:bodyPr rtlCol="0"/>
          <a:lstStyle>
            <a:lvl1pPr fontAlgn="base">
              <a:spcBef>
                <a:spcPct val="0"/>
              </a:spcBef>
              <a:spcAft>
                <a:spcPct val="0"/>
              </a:spcAft>
              <a:defRPr>
                <a:latin typeface="Georgia" pitchFamily="18" charset="0"/>
              </a:defRPr>
            </a:lvl1pPr>
          </a:lstStyle>
          <a:p>
            <a:pPr>
              <a:defRPr/>
            </a:pPr>
            <a:endParaRPr lang="en-US"/>
          </a:p>
        </p:txBody>
      </p:sp>
    </p:spTree>
    <p:extLst>
      <p:ext uri="{BB962C8B-B14F-4D97-AF65-F5344CB8AC3E}">
        <p14:creationId xmlns:p14="http://schemas.microsoft.com/office/powerpoint/2010/main" val="104818238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A92F4BF9-077F-4BD9-BEA9-1A4A47907F76}"/>
              </a:ext>
            </a:extLst>
          </p:cNvPr>
          <p:cNvSpPr/>
          <p:nvPr/>
        </p:nvSpPr>
        <p:spPr bwMode="auto">
          <a:xfrm>
            <a:off x="381000" y="0"/>
            <a:ext cx="609600" cy="51435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5" name="Прямоугольник 4">
            <a:extLst>
              <a:ext uri="{FF2B5EF4-FFF2-40B4-BE49-F238E27FC236}">
                <a16:creationId xmlns:a16="http://schemas.microsoft.com/office/drawing/2014/main" id="{24D21285-BBF4-47CC-8CD8-26A4AC881879}"/>
              </a:ext>
            </a:extLst>
          </p:cNvPr>
          <p:cNvSpPr/>
          <p:nvPr/>
        </p:nvSpPr>
        <p:spPr bwMode="auto">
          <a:xfrm>
            <a:off x="276226" y="0"/>
            <a:ext cx="104775" cy="51435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6" name="Прямоугольник 5">
            <a:extLst>
              <a:ext uri="{FF2B5EF4-FFF2-40B4-BE49-F238E27FC236}">
                <a16:creationId xmlns:a16="http://schemas.microsoft.com/office/drawing/2014/main" id="{4B73DFCB-A53A-467D-B11F-156379E3AA6E}"/>
              </a:ext>
            </a:extLst>
          </p:cNvPr>
          <p:cNvSpPr/>
          <p:nvPr/>
        </p:nvSpPr>
        <p:spPr bwMode="auto">
          <a:xfrm>
            <a:off x="990601" y="0"/>
            <a:ext cx="182563" cy="51435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7" name="Прямоугольник 6">
            <a:extLst>
              <a:ext uri="{FF2B5EF4-FFF2-40B4-BE49-F238E27FC236}">
                <a16:creationId xmlns:a16="http://schemas.microsoft.com/office/drawing/2014/main" id="{83395DBF-4F58-4830-85F8-A10689D08AF9}"/>
              </a:ext>
            </a:extLst>
          </p:cNvPr>
          <p:cNvSpPr/>
          <p:nvPr/>
        </p:nvSpPr>
        <p:spPr bwMode="auto">
          <a:xfrm>
            <a:off x="1141414" y="0"/>
            <a:ext cx="230187" cy="51435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8" name="Прямая соединительная линия 7">
            <a:extLst>
              <a:ext uri="{FF2B5EF4-FFF2-40B4-BE49-F238E27FC236}">
                <a16:creationId xmlns:a16="http://schemas.microsoft.com/office/drawing/2014/main" id="{47CDA866-3F40-4A94-9C37-1A60C0FF1F77}"/>
              </a:ext>
            </a:extLst>
          </p:cNvPr>
          <p:cNvSpPr>
            <a:spLocks noChangeShapeType="1"/>
          </p:cNvSpPr>
          <p:nvPr/>
        </p:nvSpPr>
        <p:spPr bwMode="auto">
          <a:xfrm>
            <a:off x="106363" y="0"/>
            <a:ext cx="0" cy="51435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9" name="Прямая соединительная линия 8">
            <a:extLst>
              <a:ext uri="{FF2B5EF4-FFF2-40B4-BE49-F238E27FC236}">
                <a16:creationId xmlns:a16="http://schemas.microsoft.com/office/drawing/2014/main" id="{DC0C7B6F-04F0-4A62-B3F6-0A41F6D4D927}"/>
              </a:ext>
            </a:extLst>
          </p:cNvPr>
          <p:cNvSpPr>
            <a:spLocks noChangeShapeType="1"/>
          </p:cNvSpPr>
          <p:nvPr/>
        </p:nvSpPr>
        <p:spPr bwMode="auto">
          <a:xfrm>
            <a:off x="914400" y="0"/>
            <a:ext cx="0" cy="51435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0" name="Прямая соединительная линия 9">
            <a:extLst>
              <a:ext uri="{FF2B5EF4-FFF2-40B4-BE49-F238E27FC236}">
                <a16:creationId xmlns:a16="http://schemas.microsoft.com/office/drawing/2014/main" id="{6C3B6B1F-1D95-4AA0-AE64-E37FDE12673E}"/>
              </a:ext>
            </a:extLst>
          </p:cNvPr>
          <p:cNvSpPr>
            <a:spLocks noChangeShapeType="1"/>
          </p:cNvSpPr>
          <p:nvPr/>
        </p:nvSpPr>
        <p:spPr bwMode="auto">
          <a:xfrm>
            <a:off x="854075" y="0"/>
            <a:ext cx="0" cy="51435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1" name="Прямая соединительная линия 10">
            <a:extLst>
              <a:ext uri="{FF2B5EF4-FFF2-40B4-BE49-F238E27FC236}">
                <a16:creationId xmlns:a16="http://schemas.microsoft.com/office/drawing/2014/main" id="{AEEC5F28-FB6D-467C-AB54-86E667775F07}"/>
              </a:ext>
            </a:extLst>
          </p:cNvPr>
          <p:cNvSpPr>
            <a:spLocks noChangeShapeType="1"/>
          </p:cNvSpPr>
          <p:nvPr/>
        </p:nvSpPr>
        <p:spPr bwMode="auto">
          <a:xfrm>
            <a:off x="1727200" y="0"/>
            <a:ext cx="0" cy="51435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2" name="Прямая соединительная линия 11">
            <a:extLst>
              <a:ext uri="{FF2B5EF4-FFF2-40B4-BE49-F238E27FC236}">
                <a16:creationId xmlns:a16="http://schemas.microsoft.com/office/drawing/2014/main" id="{FA752ED8-77CD-4C88-95D5-3B3B403B0B02}"/>
              </a:ext>
            </a:extLst>
          </p:cNvPr>
          <p:cNvSpPr>
            <a:spLocks noChangeShapeType="1"/>
          </p:cNvSpPr>
          <p:nvPr/>
        </p:nvSpPr>
        <p:spPr bwMode="auto">
          <a:xfrm>
            <a:off x="1066800" y="0"/>
            <a:ext cx="0" cy="51435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13" name="Прямоугольник 12">
            <a:extLst>
              <a:ext uri="{FF2B5EF4-FFF2-40B4-BE49-F238E27FC236}">
                <a16:creationId xmlns:a16="http://schemas.microsoft.com/office/drawing/2014/main" id="{1AB16D84-7E24-4758-A7EA-FA175D346077}"/>
              </a:ext>
            </a:extLst>
          </p:cNvPr>
          <p:cNvSpPr/>
          <p:nvPr/>
        </p:nvSpPr>
        <p:spPr bwMode="auto">
          <a:xfrm>
            <a:off x="1219200" y="0"/>
            <a:ext cx="76200" cy="51435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4" name="Овал 13">
            <a:extLst>
              <a:ext uri="{FF2B5EF4-FFF2-40B4-BE49-F238E27FC236}">
                <a16:creationId xmlns:a16="http://schemas.microsoft.com/office/drawing/2014/main" id="{6982253D-C3AA-4903-BDF4-CF05A5E0BA80}"/>
              </a:ext>
            </a:extLst>
          </p:cNvPr>
          <p:cNvSpPr/>
          <p:nvPr/>
        </p:nvSpPr>
        <p:spPr bwMode="auto">
          <a:xfrm>
            <a:off x="609600" y="2571750"/>
            <a:ext cx="1295400" cy="97155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5" name="Овал 14">
            <a:extLst>
              <a:ext uri="{FF2B5EF4-FFF2-40B4-BE49-F238E27FC236}">
                <a16:creationId xmlns:a16="http://schemas.microsoft.com/office/drawing/2014/main" id="{A0F01E64-F3BA-4B34-89D9-A4EA24F17DDA}"/>
              </a:ext>
            </a:extLst>
          </p:cNvPr>
          <p:cNvSpPr/>
          <p:nvPr/>
        </p:nvSpPr>
        <p:spPr bwMode="auto">
          <a:xfrm>
            <a:off x="1323975" y="3650456"/>
            <a:ext cx="642938" cy="481013"/>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6" name="Овал 15">
            <a:extLst>
              <a:ext uri="{FF2B5EF4-FFF2-40B4-BE49-F238E27FC236}">
                <a16:creationId xmlns:a16="http://schemas.microsoft.com/office/drawing/2014/main" id="{C65B9EF7-3228-4B31-B089-4777328F3D57}"/>
              </a:ext>
            </a:extLst>
          </p:cNvPr>
          <p:cNvSpPr/>
          <p:nvPr/>
        </p:nvSpPr>
        <p:spPr bwMode="auto">
          <a:xfrm>
            <a:off x="1090613" y="4125516"/>
            <a:ext cx="138112" cy="102394"/>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7" name="Овал 16">
            <a:extLst>
              <a:ext uri="{FF2B5EF4-FFF2-40B4-BE49-F238E27FC236}">
                <a16:creationId xmlns:a16="http://schemas.microsoft.com/office/drawing/2014/main" id="{63DE412E-C00C-4E1C-93FF-ABD217AEEC7C}"/>
              </a:ext>
            </a:extLst>
          </p:cNvPr>
          <p:cNvSpPr/>
          <p:nvPr/>
        </p:nvSpPr>
        <p:spPr bwMode="auto">
          <a:xfrm>
            <a:off x="1663700" y="4343400"/>
            <a:ext cx="274638" cy="205979"/>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8" name="Овал 17">
            <a:extLst>
              <a:ext uri="{FF2B5EF4-FFF2-40B4-BE49-F238E27FC236}">
                <a16:creationId xmlns:a16="http://schemas.microsoft.com/office/drawing/2014/main" id="{2D4952A2-7F33-4867-A9EE-B62942F60DBC}"/>
              </a:ext>
            </a:extLst>
          </p:cNvPr>
          <p:cNvSpPr/>
          <p:nvPr/>
        </p:nvSpPr>
        <p:spPr bwMode="auto">
          <a:xfrm>
            <a:off x="1879601" y="3359944"/>
            <a:ext cx="365125" cy="27384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19" name="Прямая соединительная линия 18">
            <a:extLst>
              <a:ext uri="{FF2B5EF4-FFF2-40B4-BE49-F238E27FC236}">
                <a16:creationId xmlns:a16="http://schemas.microsoft.com/office/drawing/2014/main" id="{9957221C-F49B-4493-BCB1-AEE9FB41834F}"/>
              </a:ext>
            </a:extLst>
          </p:cNvPr>
          <p:cNvSpPr>
            <a:spLocks noChangeShapeType="1"/>
          </p:cNvSpPr>
          <p:nvPr/>
        </p:nvSpPr>
        <p:spPr bwMode="auto">
          <a:xfrm>
            <a:off x="9097963"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2" name="Заголовок 1"/>
          <p:cNvSpPr>
            <a:spLocks noGrp="1"/>
          </p:cNvSpPr>
          <p:nvPr>
            <p:ph type="title"/>
          </p:nvPr>
        </p:nvSpPr>
        <p:spPr>
          <a:xfrm>
            <a:off x="2286000" y="2171700"/>
            <a:ext cx="6172200" cy="1540193"/>
          </a:xfrm>
        </p:spPr>
        <p:txBody>
          <a:bodyPr/>
          <a:lstStyle>
            <a:lvl1pPr algn="l">
              <a:buNone/>
              <a:defRPr sz="2250" b="1" cap="small" baseline="0"/>
            </a:lvl1pPr>
          </a:lstStyle>
          <a:p>
            <a:r>
              <a:rPr lang="ru-RU"/>
              <a:t>Образец заголовка</a:t>
            </a:r>
            <a:endParaRPr lang="en-US"/>
          </a:p>
        </p:txBody>
      </p:sp>
      <p:sp>
        <p:nvSpPr>
          <p:cNvPr id="3" name="Текст 2"/>
          <p:cNvSpPr>
            <a:spLocks noGrp="1"/>
          </p:cNvSpPr>
          <p:nvPr>
            <p:ph type="body" idx="1"/>
          </p:nvPr>
        </p:nvSpPr>
        <p:spPr>
          <a:xfrm>
            <a:off x="2286000" y="3757613"/>
            <a:ext cx="6172200" cy="1028700"/>
          </a:xfrm>
        </p:spPr>
        <p:txBody>
          <a:bodyPr/>
          <a:lstStyle>
            <a:lvl1pPr marL="0" indent="0">
              <a:buNone/>
              <a:defRPr sz="1350" b="1">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ru-RU"/>
              <a:t>Образец текста</a:t>
            </a:r>
          </a:p>
        </p:txBody>
      </p:sp>
      <p:sp>
        <p:nvSpPr>
          <p:cNvPr id="20" name="Дата 3">
            <a:extLst>
              <a:ext uri="{FF2B5EF4-FFF2-40B4-BE49-F238E27FC236}">
                <a16:creationId xmlns:a16="http://schemas.microsoft.com/office/drawing/2014/main" id="{E849DD0B-CF79-42FB-A5B3-D29439869423}"/>
              </a:ext>
            </a:extLst>
          </p:cNvPr>
          <p:cNvSpPr>
            <a:spLocks noGrp="1"/>
          </p:cNvSpPr>
          <p:nvPr>
            <p:ph type="dt" sz="half" idx="10"/>
          </p:nvPr>
        </p:nvSpPr>
        <p:spPr bwMode="auto">
          <a:xfrm rot="5400000">
            <a:off x="8048625" y="829866"/>
            <a:ext cx="1714500" cy="381000"/>
          </a:xfrm>
        </p:spPr>
        <p:txBody>
          <a:bodyPr/>
          <a:lstStyle>
            <a:lvl1pPr fontAlgn="base">
              <a:spcBef>
                <a:spcPct val="0"/>
              </a:spcBef>
              <a:spcAft>
                <a:spcPct val="0"/>
              </a:spcAft>
              <a:defRPr>
                <a:latin typeface="Georgia" pitchFamily="18" charset="0"/>
              </a:defRPr>
            </a:lvl1pPr>
          </a:lstStyle>
          <a:p>
            <a:pPr>
              <a:defRPr/>
            </a:pPr>
            <a:fld id="{A165AE7D-275F-4735-A29F-E6CF7E1CC8AB}" type="datetimeFigureOut">
              <a:rPr lang="en-US"/>
              <a:pPr>
                <a:defRPr/>
              </a:pPr>
              <a:t>6/5/2023</a:t>
            </a:fld>
            <a:endParaRPr lang="en-US"/>
          </a:p>
        </p:txBody>
      </p:sp>
      <p:sp>
        <p:nvSpPr>
          <p:cNvPr id="21" name="Нижний колонтитул 4">
            <a:extLst>
              <a:ext uri="{FF2B5EF4-FFF2-40B4-BE49-F238E27FC236}">
                <a16:creationId xmlns:a16="http://schemas.microsoft.com/office/drawing/2014/main" id="{560D44A1-3D73-4E3D-B591-A08C11D5EC77}"/>
              </a:ext>
            </a:extLst>
          </p:cNvPr>
          <p:cNvSpPr>
            <a:spLocks noGrp="1"/>
          </p:cNvSpPr>
          <p:nvPr>
            <p:ph type="ftr" sz="quarter" idx="11"/>
          </p:nvPr>
        </p:nvSpPr>
        <p:spPr bwMode="auto">
          <a:xfrm rot="5400000">
            <a:off x="7534276" y="3085704"/>
            <a:ext cx="2743200" cy="384175"/>
          </a:xfrm>
        </p:spPr>
        <p:txBody>
          <a:bodyPr/>
          <a:lstStyle>
            <a:lvl1pPr fontAlgn="base">
              <a:spcBef>
                <a:spcPct val="0"/>
              </a:spcBef>
              <a:spcAft>
                <a:spcPct val="0"/>
              </a:spcAft>
              <a:defRPr>
                <a:latin typeface="Georgia" pitchFamily="18" charset="0"/>
              </a:defRPr>
            </a:lvl1pPr>
          </a:lstStyle>
          <a:p>
            <a:pPr>
              <a:defRPr/>
            </a:pPr>
            <a:endParaRPr lang="en-US"/>
          </a:p>
        </p:txBody>
      </p:sp>
      <p:sp>
        <p:nvSpPr>
          <p:cNvPr id="22" name="Номер слайда 5">
            <a:extLst>
              <a:ext uri="{FF2B5EF4-FFF2-40B4-BE49-F238E27FC236}">
                <a16:creationId xmlns:a16="http://schemas.microsoft.com/office/drawing/2014/main" id="{1FA01018-9CEA-4C79-9B22-3CDC9B6A36BF}"/>
              </a:ext>
            </a:extLst>
          </p:cNvPr>
          <p:cNvSpPr>
            <a:spLocks noGrp="1"/>
          </p:cNvSpPr>
          <p:nvPr>
            <p:ph type="sldNum" sz="quarter" idx="12"/>
          </p:nvPr>
        </p:nvSpPr>
        <p:spPr bwMode="auto">
          <a:xfrm>
            <a:off x="1339850" y="3696891"/>
            <a:ext cx="609600" cy="388144"/>
          </a:xfrm>
        </p:spPr>
        <p:txBody>
          <a:bodyPr/>
          <a:lstStyle>
            <a:lvl1pPr>
              <a:defRPr>
                <a:latin typeface="Georgia" panose="02040502050405020303" pitchFamily="18" charset="0"/>
              </a:defRPr>
            </a:lvl1pPr>
          </a:lstStyle>
          <a:p>
            <a:fld id="{0270300A-97E5-47E3-AC3A-DD38BB36347D}" type="slidenum">
              <a:rPr lang="en-US" altLang="en-US"/>
              <a:pPr/>
              <a:t>‹#›</a:t>
            </a:fld>
            <a:endParaRPr lang="en-US" altLang="en-US"/>
          </a:p>
        </p:txBody>
      </p:sp>
    </p:spTree>
    <p:extLst>
      <p:ext uri="{BB962C8B-B14F-4D97-AF65-F5344CB8AC3E}">
        <p14:creationId xmlns:p14="http://schemas.microsoft.com/office/powerpoint/2010/main" val="30051459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9" name="Содержимое 8"/>
          <p:cNvSpPr>
            <a:spLocks noGrp="1"/>
          </p:cNvSpPr>
          <p:nvPr>
            <p:ph sz="quarter" idx="1"/>
          </p:nvPr>
        </p:nvSpPr>
        <p:spPr>
          <a:xfrm>
            <a:off x="457200" y="1200150"/>
            <a:ext cx="3657600" cy="34290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Содержимое 10"/>
          <p:cNvSpPr>
            <a:spLocks noGrp="1"/>
          </p:cNvSpPr>
          <p:nvPr>
            <p:ph sz="quarter" idx="2"/>
          </p:nvPr>
        </p:nvSpPr>
        <p:spPr>
          <a:xfrm>
            <a:off x="4270248" y="1200150"/>
            <a:ext cx="3657600" cy="34290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4">
            <a:extLst>
              <a:ext uri="{FF2B5EF4-FFF2-40B4-BE49-F238E27FC236}">
                <a16:creationId xmlns:a16="http://schemas.microsoft.com/office/drawing/2014/main" id="{9FC0CCF9-C585-4188-B446-2E627C5D94AB}"/>
              </a:ext>
            </a:extLst>
          </p:cNvPr>
          <p:cNvSpPr>
            <a:spLocks noGrp="1"/>
          </p:cNvSpPr>
          <p:nvPr>
            <p:ph type="dt" sz="half" idx="10"/>
          </p:nvPr>
        </p:nvSpPr>
        <p:spPr/>
        <p:txBody>
          <a:bodyPr/>
          <a:lstStyle>
            <a:lvl1pPr fontAlgn="base">
              <a:spcBef>
                <a:spcPct val="0"/>
              </a:spcBef>
              <a:spcAft>
                <a:spcPct val="0"/>
              </a:spcAft>
              <a:defRPr>
                <a:latin typeface="Georgia" pitchFamily="18" charset="0"/>
              </a:defRPr>
            </a:lvl1pPr>
          </a:lstStyle>
          <a:p>
            <a:pPr>
              <a:defRPr/>
            </a:pPr>
            <a:fld id="{E610271E-107A-4F37-BCE9-36C39171D7B6}" type="datetimeFigureOut">
              <a:rPr lang="en-US"/>
              <a:pPr>
                <a:defRPr/>
              </a:pPr>
              <a:t>6/5/2023</a:t>
            </a:fld>
            <a:endParaRPr lang="en-US"/>
          </a:p>
        </p:txBody>
      </p:sp>
      <p:sp>
        <p:nvSpPr>
          <p:cNvPr id="6" name="Нижний колонтитул 5">
            <a:extLst>
              <a:ext uri="{FF2B5EF4-FFF2-40B4-BE49-F238E27FC236}">
                <a16:creationId xmlns:a16="http://schemas.microsoft.com/office/drawing/2014/main" id="{48B69A0E-3245-4835-932F-1C57B926FEB6}"/>
              </a:ext>
            </a:extLst>
          </p:cNvPr>
          <p:cNvSpPr>
            <a:spLocks noGrp="1"/>
          </p:cNvSpPr>
          <p:nvPr>
            <p:ph type="ftr" sz="quarter" idx="11"/>
          </p:nvPr>
        </p:nvSpPr>
        <p:spPr/>
        <p:txBody>
          <a:bodyPr/>
          <a:lstStyle>
            <a:lvl1pPr fontAlgn="base">
              <a:spcBef>
                <a:spcPct val="0"/>
              </a:spcBef>
              <a:spcAft>
                <a:spcPct val="0"/>
              </a:spcAft>
              <a:defRPr>
                <a:latin typeface="Georgia" pitchFamily="18" charset="0"/>
              </a:defRPr>
            </a:lvl1pPr>
          </a:lstStyle>
          <a:p>
            <a:pPr>
              <a:defRPr/>
            </a:pPr>
            <a:endParaRPr lang="en-US"/>
          </a:p>
        </p:txBody>
      </p:sp>
      <p:sp>
        <p:nvSpPr>
          <p:cNvPr id="7" name="Номер слайда 6">
            <a:extLst>
              <a:ext uri="{FF2B5EF4-FFF2-40B4-BE49-F238E27FC236}">
                <a16:creationId xmlns:a16="http://schemas.microsoft.com/office/drawing/2014/main" id="{6D500E81-E497-4BAF-A098-863AF0DEAFDC}"/>
              </a:ext>
            </a:extLst>
          </p:cNvPr>
          <p:cNvSpPr>
            <a:spLocks noGrp="1"/>
          </p:cNvSpPr>
          <p:nvPr>
            <p:ph type="sldNum" sz="quarter" idx="12"/>
          </p:nvPr>
        </p:nvSpPr>
        <p:spPr/>
        <p:txBody>
          <a:bodyPr/>
          <a:lstStyle>
            <a:lvl1pPr>
              <a:defRPr>
                <a:latin typeface="Georgia" panose="02040502050405020303" pitchFamily="18" charset="0"/>
              </a:defRPr>
            </a:lvl1pPr>
          </a:lstStyle>
          <a:p>
            <a:fld id="{09191C38-39D8-47BF-ABA4-91AE77C7C912}" type="slidenum">
              <a:rPr lang="en-US" altLang="en-US"/>
              <a:pPr/>
              <a:t>‹#›</a:t>
            </a:fld>
            <a:endParaRPr lang="en-US" altLang="en-US"/>
          </a:p>
        </p:txBody>
      </p:sp>
    </p:spTree>
    <p:extLst>
      <p:ext uri="{BB962C8B-B14F-4D97-AF65-F5344CB8AC3E}">
        <p14:creationId xmlns:p14="http://schemas.microsoft.com/office/powerpoint/2010/main" val="71804511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4788"/>
            <a:ext cx="7543800" cy="857250"/>
          </a:xfrm>
        </p:spPr>
        <p:txBody>
          <a:bodyPr/>
          <a:lstStyle>
            <a:lvl1pPr>
              <a:defRPr/>
            </a:lvl1pPr>
          </a:lstStyle>
          <a:p>
            <a:r>
              <a:rPr lang="ru-RU"/>
              <a:t>Образец заголовка</a:t>
            </a:r>
            <a:endParaRPr lang="en-US"/>
          </a:p>
        </p:txBody>
      </p:sp>
      <p:sp>
        <p:nvSpPr>
          <p:cNvPr id="11" name="Содержимое 10"/>
          <p:cNvSpPr>
            <a:spLocks noGrp="1"/>
          </p:cNvSpPr>
          <p:nvPr>
            <p:ph sz="quarter" idx="2"/>
          </p:nvPr>
        </p:nvSpPr>
        <p:spPr>
          <a:xfrm>
            <a:off x="457200" y="1771650"/>
            <a:ext cx="3657600" cy="291465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3" name="Содержимое 12"/>
          <p:cNvSpPr>
            <a:spLocks noGrp="1"/>
          </p:cNvSpPr>
          <p:nvPr>
            <p:ph sz="quarter" idx="4"/>
          </p:nvPr>
        </p:nvSpPr>
        <p:spPr>
          <a:xfrm>
            <a:off x="4371975" y="1771650"/>
            <a:ext cx="3657600" cy="291465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2" name="Текст 11"/>
          <p:cNvSpPr>
            <a:spLocks noGrp="1"/>
          </p:cNvSpPr>
          <p:nvPr>
            <p:ph type="body" sz="quarter" idx="1"/>
          </p:nvPr>
        </p:nvSpPr>
        <p:spPr>
          <a:xfrm>
            <a:off x="457200" y="1177290"/>
            <a:ext cx="3657600" cy="493776"/>
          </a:xfrm>
          <a:prstGeom prst="roundRect">
            <a:avLst>
              <a:gd name="adj" fmla="val 16667"/>
            </a:avLst>
          </a:prstGeom>
          <a:solidFill>
            <a:schemeClr val="accent1"/>
          </a:solidFill>
        </p:spPr>
        <p:txBody>
          <a:bodyPr rtlCol="0" anchor="ctr">
            <a:noAutofit/>
          </a:bodyPr>
          <a:lstStyle>
            <a:lvl1pPr marL="0" indent="0">
              <a:buFontTx/>
              <a:buNone/>
              <a:defRPr sz="1500" b="1">
                <a:solidFill>
                  <a:srgbClr val="FFFFFF"/>
                </a:solidFill>
              </a:defRPr>
            </a:lvl1pPr>
          </a:lstStyle>
          <a:p>
            <a:pPr lvl="0"/>
            <a:r>
              <a:rPr lang="ru-RU"/>
              <a:t>Образец текста</a:t>
            </a:r>
          </a:p>
        </p:txBody>
      </p:sp>
      <p:sp>
        <p:nvSpPr>
          <p:cNvPr id="14" name="Текст 13"/>
          <p:cNvSpPr>
            <a:spLocks noGrp="1"/>
          </p:cNvSpPr>
          <p:nvPr>
            <p:ph type="body" sz="quarter" idx="3"/>
          </p:nvPr>
        </p:nvSpPr>
        <p:spPr>
          <a:xfrm>
            <a:off x="4343400" y="1177290"/>
            <a:ext cx="3657600" cy="493776"/>
          </a:xfrm>
          <a:prstGeom prst="roundRect">
            <a:avLst>
              <a:gd name="adj" fmla="val 16667"/>
            </a:avLst>
          </a:prstGeom>
          <a:solidFill>
            <a:schemeClr val="accent1"/>
          </a:solidFill>
        </p:spPr>
        <p:txBody>
          <a:bodyPr rtlCol="0" anchor="ctr">
            <a:noAutofit/>
          </a:bodyPr>
          <a:lstStyle>
            <a:lvl1pPr marL="0" indent="0">
              <a:buFontTx/>
              <a:buNone/>
              <a:defRPr sz="1500" b="1">
                <a:solidFill>
                  <a:srgbClr val="FFFFFF"/>
                </a:solidFill>
              </a:defRPr>
            </a:lvl1pPr>
          </a:lstStyle>
          <a:p>
            <a:pPr lvl="0"/>
            <a:r>
              <a:rPr lang="ru-RU"/>
              <a:t>Образец текста</a:t>
            </a:r>
          </a:p>
        </p:txBody>
      </p:sp>
      <p:sp>
        <p:nvSpPr>
          <p:cNvPr id="7" name="Дата 6">
            <a:extLst>
              <a:ext uri="{FF2B5EF4-FFF2-40B4-BE49-F238E27FC236}">
                <a16:creationId xmlns:a16="http://schemas.microsoft.com/office/drawing/2014/main" id="{209C546B-1261-4E14-8B52-39CC89D6FFCF}"/>
              </a:ext>
            </a:extLst>
          </p:cNvPr>
          <p:cNvSpPr>
            <a:spLocks noGrp="1"/>
          </p:cNvSpPr>
          <p:nvPr>
            <p:ph type="dt" sz="half" idx="10"/>
          </p:nvPr>
        </p:nvSpPr>
        <p:spPr/>
        <p:txBody>
          <a:bodyPr/>
          <a:lstStyle>
            <a:lvl1pPr fontAlgn="base">
              <a:spcBef>
                <a:spcPct val="0"/>
              </a:spcBef>
              <a:spcAft>
                <a:spcPct val="0"/>
              </a:spcAft>
              <a:defRPr>
                <a:latin typeface="Georgia" pitchFamily="18" charset="0"/>
              </a:defRPr>
            </a:lvl1pPr>
          </a:lstStyle>
          <a:p>
            <a:pPr>
              <a:defRPr/>
            </a:pPr>
            <a:fld id="{8BA8B112-7280-4A98-B0D2-CBE7E64E111C}" type="datetimeFigureOut">
              <a:rPr lang="en-US"/>
              <a:pPr>
                <a:defRPr/>
              </a:pPr>
              <a:t>6/5/2023</a:t>
            </a:fld>
            <a:endParaRPr lang="en-US"/>
          </a:p>
        </p:txBody>
      </p:sp>
      <p:sp>
        <p:nvSpPr>
          <p:cNvPr id="8" name="Нижний колонтитул 7">
            <a:extLst>
              <a:ext uri="{FF2B5EF4-FFF2-40B4-BE49-F238E27FC236}">
                <a16:creationId xmlns:a16="http://schemas.microsoft.com/office/drawing/2014/main" id="{D5AD3127-3277-47DE-9C33-D79196FFE5FA}"/>
              </a:ext>
            </a:extLst>
          </p:cNvPr>
          <p:cNvSpPr>
            <a:spLocks noGrp="1"/>
          </p:cNvSpPr>
          <p:nvPr>
            <p:ph type="ftr" sz="quarter" idx="11"/>
          </p:nvPr>
        </p:nvSpPr>
        <p:spPr/>
        <p:txBody>
          <a:bodyPr/>
          <a:lstStyle>
            <a:lvl1pPr fontAlgn="base">
              <a:spcBef>
                <a:spcPct val="0"/>
              </a:spcBef>
              <a:spcAft>
                <a:spcPct val="0"/>
              </a:spcAft>
              <a:defRPr>
                <a:latin typeface="Georgia" pitchFamily="18" charset="0"/>
              </a:defRPr>
            </a:lvl1pPr>
          </a:lstStyle>
          <a:p>
            <a:pPr>
              <a:defRPr/>
            </a:pPr>
            <a:endParaRPr lang="en-US"/>
          </a:p>
        </p:txBody>
      </p:sp>
      <p:sp>
        <p:nvSpPr>
          <p:cNvPr id="9" name="Номер слайда 8">
            <a:extLst>
              <a:ext uri="{FF2B5EF4-FFF2-40B4-BE49-F238E27FC236}">
                <a16:creationId xmlns:a16="http://schemas.microsoft.com/office/drawing/2014/main" id="{AFC6FA06-C626-462D-9AEE-5365E3C2E791}"/>
              </a:ext>
            </a:extLst>
          </p:cNvPr>
          <p:cNvSpPr>
            <a:spLocks noGrp="1"/>
          </p:cNvSpPr>
          <p:nvPr>
            <p:ph type="sldNum" sz="quarter" idx="12"/>
          </p:nvPr>
        </p:nvSpPr>
        <p:spPr/>
        <p:txBody>
          <a:bodyPr/>
          <a:lstStyle>
            <a:lvl1pPr>
              <a:defRPr>
                <a:latin typeface="Georgia" panose="02040502050405020303" pitchFamily="18" charset="0"/>
              </a:defRPr>
            </a:lvl1pPr>
          </a:lstStyle>
          <a:p>
            <a:fld id="{8B6F1152-E365-4982-9AD2-8247AA90298E}" type="slidenum">
              <a:rPr lang="en-US" altLang="en-US"/>
              <a:pPr/>
              <a:t>‹#›</a:t>
            </a:fld>
            <a:endParaRPr lang="en-US" altLang="en-US"/>
          </a:p>
        </p:txBody>
      </p:sp>
    </p:spTree>
    <p:extLst>
      <p:ext uri="{BB962C8B-B14F-4D97-AF65-F5344CB8AC3E}">
        <p14:creationId xmlns:p14="http://schemas.microsoft.com/office/powerpoint/2010/main" val="27827060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Дата 5">
            <a:extLst>
              <a:ext uri="{FF2B5EF4-FFF2-40B4-BE49-F238E27FC236}">
                <a16:creationId xmlns:a16="http://schemas.microsoft.com/office/drawing/2014/main" id="{A13969A3-1DB0-4587-8E85-6D21D249A0CF}"/>
              </a:ext>
            </a:extLst>
          </p:cNvPr>
          <p:cNvSpPr>
            <a:spLocks noGrp="1"/>
          </p:cNvSpPr>
          <p:nvPr>
            <p:ph type="dt" sz="half" idx="10"/>
          </p:nvPr>
        </p:nvSpPr>
        <p:spPr/>
        <p:txBody>
          <a:bodyPr rtlCol="0"/>
          <a:lstStyle>
            <a:lvl1pPr fontAlgn="base">
              <a:spcBef>
                <a:spcPct val="0"/>
              </a:spcBef>
              <a:spcAft>
                <a:spcPct val="0"/>
              </a:spcAft>
              <a:defRPr>
                <a:latin typeface="Georgia" pitchFamily="18" charset="0"/>
              </a:defRPr>
            </a:lvl1pPr>
          </a:lstStyle>
          <a:p>
            <a:pPr>
              <a:defRPr/>
            </a:pPr>
            <a:fld id="{FBB69EBD-E9C4-4CCF-A7BC-48FCAB70A2F7}" type="datetimeFigureOut">
              <a:rPr lang="en-US"/>
              <a:pPr>
                <a:defRPr/>
              </a:pPr>
              <a:t>6/5/2023</a:t>
            </a:fld>
            <a:endParaRPr lang="en-US"/>
          </a:p>
        </p:txBody>
      </p:sp>
      <p:sp>
        <p:nvSpPr>
          <p:cNvPr id="4" name="Номер слайда 6">
            <a:extLst>
              <a:ext uri="{FF2B5EF4-FFF2-40B4-BE49-F238E27FC236}">
                <a16:creationId xmlns:a16="http://schemas.microsoft.com/office/drawing/2014/main" id="{C71067FB-1BEC-45D5-B498-19A140E02041}"/>
              </a:ext>
            </a:extLst>
          </p:cNvPr>
          <p:cNvSpPr>
            <a:spLocks noGrp="1"/>
          </p:cNvSpPr>
          <p:nvPr>
            <p:ph type="sldNum" sz="quarter" idx="11"/>
          </p:nvPr>
        </p:nvSpPr>
        <p:spPr/>
        <p:txBody>
          <a:bodyPr/>
          <a:lstStyle>
            <a:lvl1pPr>
              <a:defRPr>
                <a:latin typeface="Georgia" panose="02040502050405020303" pitchFamily="18" charset="0"/>
              </a:defRPr>
            </a:lvl1pPr>
          </a:lstStyle>
          <a:p>
            <a:fld id="{EED19F7D-001F-4EAB-9CD3-BA56591ED53D}" type="slidenum">
              <a:rPr lang="en-US" altLang="en-US"/>
              <a:pPr/>
              <a:t>‹#›</a:t>
            </a:fld>
            <a:endParaRPr lang="en-US" altLang="en-US"/>
          </a:p>
        </p:txBody>
      </p:sp>
      <p:sp>
        <p:nvSpPr>
          <p:cNvPr id="5" name="Нижний колонтитул 7">
            <a:extLst>
              <a:ext uri="{FF2B5EF4-FFF2-40B4-BE49-F238E27FC236}">
                <a16:creationId xmlns:a16="http://schemas.microsoft.com/office/drawing/2014/main" id="{A8F93FE3-4BE4-482A-A06D-C0753B027DE9}"/>
              </a:ext>
            </a:extLst>
          </p:cNvPr>
          <p:cNvSpPr>
            <a:spLocks noGrp="1"/>
          </p:cNvSpPr>
          <p:nvPr>
            <p:ph type="ftr" sz="quarter" idx="12"/>
          </p:nvPr>
        </p:nvSpPr>
        <p:spPr/>
        <p:txBody>
          <a:bodyPr rtlCol="0"/>
          <a:lstStyle>
            <a:lvl1pPr fontAlgn="base">
              <a:spcBef>
                <a:spcPct val="0"/>
              </a:spcBef>
              <a:spcAft>
                <a:spcPct val="0"/>
              </a:spcAft>
              <a:defRPr>
                <a:latin typeface="Georgia" pitchFamily="18" charset="0"/>
              </a:defRPr>
            </a:lvl1pPr>
          </a:lstStyle>
          <a:p>
            <a:pPr>
              <a:defRPr/>
            </a:pPr>
            <a:endParaRPr lang="en-US"/>
          </a:p>
        </p:txBody>
      </p:sp>
    </p:spTree>
    <p:extLst>
      <p:ext uri="{BB962C8B-B14F-4D97-AF65-F5344CB8AC3E}">
        <p14:creationId xmlns:p14="http://schemas.microsoft.com/office/powerpoint/2010/main" val="17542098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7D71DB84-9FDA-44A7-BF65-143B8735712E}"/>
              </a:ext>
            </a:extLst>
          </p:cNvPr>
          <p:cNvSpPr>
            <a:spLocks noGrp="1"/>
          </p:cNvSpPr>
          <p:nvPr>
            <p:ph type="dt" sz="half" idx="10"/>
          </p:nvPr>
        </p:nvSpPr>
        <p:spPr/>
        <p:txBody>
          <a:bodyPr/>
          <a:lstStyle>
            <a:lvl1pPr fontAlgn="base">
              <a:spcBef>
                <a:spcPct val="0"/>
              </a:spcBef>
              <a:spcAft>
                <a:spcPct val="0"/>
              </a:spcAft>
              <a:defRPr>
                <a:latin typeface="Georgia" pitchFamily="18" charset="0"/>
              </a:defRPr>
            </a:lvl1pPr>
          </a:lstStyle>
          <a:p>
            <a:pPr>
              <a:defRPr/>
            </a:pPr>
            <a:fld id="{08031F65-CCC6-4823-8414-C33DDCA3E71E}" type="datetimeFigureOut">
              <a:rPr lang="en-US"/>
              <a:pPr>
                <a:defRPr/>
              </a:pPr>
              <a:t>6/5/2023</a:t>
            </a:fld>
            <a:endParaRPr lang="en-US"/>
          </a:p>
        </p:txBody>
      </p:sp>
      <p:sp>
        <p:nvSpPr>
          <p:cNvPr id="3" name="Нижний колонтитул 2">
            <a:extLst>
              <a:ext uri="{FF2B5EF4-FFF2-40B4-BE49-F238E27FC236}">
                <a16:creationId xmlns:a16="http://schemas.microsoft.com/office/drawing/2014/main" id="{0432575B-C29D-40FD-925F-0F03CF5393B8}"/>
              </a:ext>
            </a:extLst>
          </p:cNvPr>
          <p:cNvSpPr>
            <a:spLocks noGrp="1"/>
          </p:cNvSpPr>
          <p:nvPr>
            <p:ph type="ftr" sz="quarter" idx="11"/>
          </p:nvPr>
        </p:nvSpPr>
        <p:spPr/>
        <p:txBody>
          <a:bodyPr/>
          <a:lstStyle>
            <a:lvl1pPr fontAlgn="base">
              <a:spcBef>
                <a:spcPct val="0"/>
              </a:spcBef>
              <a:spcAft>
                <a:spcPct val="0"/>
              </a:spcAft>
              <a:defRPr>
                <a:latin typeface="Georgia" pitchFamily="18" charset="0"/>
              </a:defRPr>
            </a:lvl1pPr>
          </a:lstStyle>
          <a:p>
            <a:pPr>
              <a:defRPr/>
            </a:pPr>
            <a:endParaRPr lang="en-US"/>
          </a:p>
        </p:txBody>
      </p:sp>
      <p:sp>
        <p:nvSpPr>
          <p:cNvPr id="4" name="Номер слайда 3">
            <a:extLst>
              <a:ext uri="{FF2B5EF4-FFF2-40B4-BE49-F238E27FC236}">
                <a16:creationId xmlns:a16="http://schemas.microsoft.com/office/drawing/2014/main" id="{A323B609-3268-478C-9384-12852B5407E0}"/>
              </a:ext>
            </a:extLst>
          </p:cNvPr>
          <p:cNvSpPr>
            <a:spLocks noGrp="1"/>
          </p:cNvSpPr>
          <p:nvPr>
            <p:ph type="sldNum" sz="quarter" idx="12"/>
          </p:nvPr>
        </p:nvSpPr>
        <p:spPr/>
        <p:txBody>
          <a:bodyPr/>
          <a:lstStyle>
            <a:lvl1pPr>
              <a:defRPr>
                <a:latin typeface="Georgia" panose="02040502050405020303" pitchFamily="18" charset="0"/>
              </a:defRPr>
            </a:lvl1pPr>
          </a:lstStyle>
          <a:p>
            <a:fld id="{1B942090-0323-4616-99E5-D95B15A2FB82}" type="slidenum">
              <a:rPr lang="en-US" altLang="en-US"/>
              <a:pPr/>
              <a:t>‹#›</a:t>
            </a:fld>
            <a:endParaRPr lang="en-US" altLang="en-US"/>
          </a:p>
        </p:txBody>
      </p:sp>
    </p:spTree>
    <p:extLst>
      <p:ext uri="{BB962C8B-B14F-4D97-AF65-F5344CB8AC3E}">
        <p14:creationId xmlns:p14="http://schemas.microsoft.com/office/powerpoint/2010/main" val="41173169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ая соединительная линия 4">
            <a:extLst>
              <a:ext uri="{FF2B5EF4-FFF2-40B4-BE49-F238E27FC236}">
                <a16:creationId xmlns:a16="http://schemas.microsoft.com/office/drawing/2014/main" id="{81A01643-B6BD-457E-BACA-5D7D9729CC06}"/>
              </a:ext>
            </a:extLst>
          </p:cNvPr>
          <p:cNvSpPr>
            <a:spLocks noChangeShapeType="1"/>
          </p:cNvSpPr>
          <p:nvPr/>
        </p:nvSpPr>
        <p:spPr bwMode="auto">
          <a:xfrm>
            <a:off x="8763000" y="0"/>
            <a:ext cx="0" cy="51435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dirty="0">
              <a:solidFill>
                <a:prstClr val="black"/>
              </a:solidFill>
              <a:latin typeface="Century Schoolbook"/>
            </a:endParaRPr>
          </a:p>
        </p:txBody>
      </p:sp>
      <p:sp>
        <p:nvSpPr>
          <p:cNvPr id="6" name="Прямая соединительная линия 5">
            <a:extLst>
              <a:ext uri="{FF2B5EF4-FFF2-40B4-BE49-F238E27FC236}">
                <a16:creationId xmlns:a16="http://schemas.microsoft.com/office/drawing/2014/main" id="{3EC3DF69-CB72-482A-8261-C466E6493328}"/>
              </a:ext>
            </a:extLst>
          </p:cNvPr>
          <p:cNvSpPr>
            <a:spLocks noChangeShapeType="1"/>
          </p:cNvSpPr>
          <p:nvPr/>
        </p:nvSpPr>
        <p:spPr bwMode="auto">
          <a:xfrm>
            <a:off x="62484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dirty="0">
              <a:solidFill>
                <a:prstClr val="black"/>
              </a:solidFill>
              <a:latin typeface="Century Schoolbook"/>
            </a:endParaRPr>
          </a:p>
        </p:txBody>
      </p:sp>
      <p:sp>
        <p:nvSpPr>
          <p:cNvPr id="7" name="Прямая соединительная линия 17">
            <a:extLst>
              <a:ext uri="{FF2B5EF4-FFF2-40B4-BE49-F238E27FC236}">
                <a16:creationId xmlns:a16="http://schemas.microsoft.com/office/drawing/2014/main" id="{34D89E3D-BA90-43F6-9893-A0BF41FDBE6F}"/>
              </a:ext>
            </a:extLst>
          </p:cNvPr>
          <p:cNvSpPr>
            <a:spLocks noChangeShapeType="1"/>
          </p:cNvSpPr>
          <p:nvPr/>
        </p:nvSpPr>
        <p:spPr bwMode="auto">
          <a:xfrm>
            <a:off x="6192838" y="0"/>
            <a:ext cx="0" cy="51435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8" name="Прямая соединительная линия 18">
            <a:extLst>
              <a:ext uri="{FF2B5EF4-FFF2-40B4-BE49-F238E27FC236}">
                <a16:creationId xmlns:a16="http://schemas.microsoft.com/office/drawing/2014/main" id="{06D45148-9BFC-4CE8-913C-B805F771A941}"/>
              </a:ext>
            </a:extLst>
          </p:cNvPr>
          <p:cNvSpPr>
            <a:spLocks noChangeShapeType="1"/>
          </p:cNvSpPr>
          <p:nvPr/>
        </p:nvSpPr>
        <p:spPr bwMode="auto">
          <a:xfrm>
            <a:off x="8991600" y="0"/>
            <a:ext cx="0" cy="51435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9" name="Прямоугольник 8">
            <a:extLst>
              <a:ext uri="{FF2B5EF4-FFF2-40B4-BE49-F238E27FC236}">
                <a16:creationId xmlns:a16="http://schemas.microsoft.com/office/drawing/2014/main" id="{82917959-C306-4F95-89CF-240EFD9E2133}"/>
              </a:ext>
            </a:extLst>
          </p:cNvPr>
          <p:cNvSpPr/>
          <p:nvPr/>
        </p:nvSpPr>
        <p:spPr bwMode="auto">
          <a:xfrm>
            <a:off x="8839200" y="0"/>
            <a:ext cx="304800" cy="51435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10" name="Прямая соединительная линия 20">
            <a:extLst>
              <a:ext uri="{FF2B5EF4-FFF2-40B4-BE49-F238E27FC236}">
                <a16:creationId xmlns:a16="http://schemas.microsoft.com/office/drawing/2014/main" id="{D923CC8D-FA08-4B90-82F1-3ED91974E1B8}"/>
              </a:ext>
            </a:extLst>
          </p:cNvPr>
          <p:cNvSpPr>
            <a:spLocks noChangeShapeType="1"/>
          </p:cNvSpPr>
          <p:nvPr/>
        </p:nvSpPr>
        <p:spPr bwMode="auto">
          <a:xfrm>
            <a:off x="8915400" y="0"/>
            <a:ext cx="0" cy="51435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11" name="Овал 10">
            <a:extLst>
              <a:ext uri="{FF2B5EF4-FFF2-40B4-BE49-F238E27FC236}">
                <a16:creationId xmlns:a16="http://schemas.microsoft.com/office/drawing/2014/main" id="{00067DDF-B2B8-4CB7-9D0E-BA6C9A16A08A}"/>
              </a:ext>
            </a:extLst>
          </p:cNvPr>
          <p:cNvSpPr/>
          <p:nvPr/>
        </p:nvSpPr>
        <p:spPr>
          <a:xfrm>
            <a:off x="8156576" y="4286251"/>
            <a:ext cx="549275" cy="41195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2" name="Заголовок 1"/>
          <p:cNvSpPr>
            <a:spLocks noGrp="1"/>
          </p:cNvSpPr>
          <p:nvPr>
            <p:ph type="title"/>
          </p:nvPr>
        </p:nvSpPr>
        <p:spPr>
          <a:xfrm rot="5400000">
            <a:off x="4160520" y="2343150"/>
            <a:ext cx="4732020" cy="457200"/>
          </a:xfrm>
        </p:spPr>
        <p:txBody>
          <a:bodyPr/>
          <a:lstStyle>
            <a:lvl1pPr algn="l">
              <a:buNone/>
              <a:defRPr sz="1500" b="1" cap="small" baseline="0"/>
            </a:lvl1pPr>
          </a:lstStyle>
          <a:p>
            <a:r>
              <a:rPr lang="ru-RU"/>
              <a:t>Образец заголовка</a:t>
            </a:r>
            <a:endParaRPr lang="en-US"/>
          </a:p>
        </p:txBody>
      </p:sp>
      <p:sp>
        <p:nvSpPr>
          <p:cNvPr id="3" name="Текст 2"/>
          <p:cNvSpPr>
            <a:spLocks noGrp="1"/>
          </p:cNvSpPr>
          <p:nvPr>
            <p:ph type="body" idx="2"/>
          </p:nvPr>
        </p:nvSpPr>
        <p:spPr>
          <a:xfrm>
            <a:off x="6812280" y="205740"/>
            <a:ext cx="1527048" cy="3737610"/>
          </a:xfrm>
        </p:spPr>
        <p:txBody>
          <a:bodyPr/>
          <a:lstStyle>
            <a:lvl1pPr marL="0" indent="0">
              <a:spcBef>
                <a:spcPts val="300"/>
              </a:spcBef>
              <a:spcAft>
                <a:spcPts val="750"/>
              </a:spcAft>
              <a:buNone/>
              <a:defRPr sz="900"/>
            </a:lvl1pPr>
            <a:lvl2pPr>
              <a:buNone/>
              <a:defRPr sz="900"/>
            </a:lvl2pPr>
            <a:lvl3pPr>
              <a:buNone/>
              <a:defRPr sz="750"/>
            </a:lvl3pPr>
            <a:lvl4pPr>
              <a:buNone/>
              <a:defRPr sz="675"/>
            </a:lvl4pPr>
            <a:lvl5pPr>
              <a:buNone/>
              <a:defRPr sz="675"/>
            </a:lvl5pPr>
          </a:lstStyle>
          <a:p>
            <a:pPr lvl="0"/>
            <a:r>
              <a:rPr lang="ru-RU"/>
              <a:t>Образец текста</a:t>
            </a:r>
          </a:p>
        </p:txBody>
      </p:sp>
      <p:sp>
        <p:nvSpPr>
          <p:cNvPr id="18" name="Содержимое 17"/>
          <p:cNvSpPr>
            <a:spLocks noGrp="1"/>
          </p:cNvSpPr>
          <p:nvPr>
            <p:ph sz="quarter" idx="1"/>
          </p:nvPr>
        </p:nvSpPr>
        <p:spPr>
          <a:xfrm>
            <a:off x="304800" y="205740"/>
            <a:ext cx="5638800" cy="474573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2" name="Дата 20">
            <a:extLst>
              <a:ext uri="{FF2B5EF4-FFF2-40B4-BE49-F238E27FC236}">
                <a16:creationId xmlns:a16="http://schemas.microsoft.com/office/drawing/2014/main" id="{3486484F-6451-4D60-97D9-EE6FC966C881}"/>
              </a:ext>
            </a:extLst>
          </p:cNvPr>
          <p:cNvSpPr>
            <a:spLocks noGrp="1"/>
          </p:cNvSpPr>
          <p:nvPr>
            <p:ph type="dt" sz="half" idx="10"/>
          </p:nvPr>
        </p:nvSpPr>
        <p:spPr/>
        <p:txBody>
          <a:bodyPr rtlCol="0"/>
          <a:lstStyle>
            <a:lvl1pPr fontAlgn="base">
              <a:spcBef>
                <a:spcPct val="0"/>
              </a:spcBef>
              <a:spcAft>
                <a:spcPct val="0"/>
              </a:spcAft>
              <a:defRPr>
                <a:latin typeface="Georgia" pitchFamily="18" charset="0"/>
              </a:defRPr>
            </a:lvl1pPr>
          </a:lstStyle>
          <a:p>
            <a:pPr>
              <a:defRPr/>
            </a:pPr>
            <a:fld id="{7867265F-9518-42D4-B81B-EBFD6F335382}" type="datetimeFigureOut">
              <a:rPr lang="en-US"/>
              <a:pPr>
                <a:defRPr/>
              </a:pPr>
              <a:t>6/5/2023</a:t>
            </a:fld>
            <a:endParaRPr lang="en-US"/>
          </a:p>
        </p:txBody>
      </p:sp>
      <p:sp>
        <p:nvSpPr>
          <p:cNvPr id="13" name="Номер слайда 21">
            <a:extLst>
              <a:ext uri="{FF2B5EF4-FFF2-40B4-BE49-F238E27FC236}">
                <a16:creationId xmlns:a16="http://schemas.microsoft.com/office/drawing/2014/main" id="{88F6B0C7-F93D-4554-8455-7284E4DAD4BA}"/>
              </a:ext>
            </a:extLst>
          </p:cNvPr>
          <p:cNvSpPr>
            <a:spLocks noGrp="1"/>
          </p:cNvSpPr>
          <p:nvPr>
            <p:ph type="sldNum" sz="quarter" idx="11"/>
          </p:nvPr>
        </p:nvSpPr>
        <p:spPr/>
        <p:txBody>
          <a:bodyPr/>
          <a:lstStyle>
            <a:lvl1pPr>
              <a:defRPr>
                <a:latin typeface="Georgia" panose="02040502050405020303" pitchFamily="18" charset="0"/>
              </a:defRPr>
            </a:lvl1pPr>
          </a:lstStyle>
          <a:p>
            <a:fld id="{0C0A99FD-0685-47EE-9D2D-FF344EC76CC3}" type="slidenum">
              <a:rPr lang="en-US" altLang="en-US"/>
              <a:pPr/>
              <a:t>‹#›</a:t>
            </a:fld>
            <a:endParaRPr lang="en-US" altLang="en-US"/>
          </a:p>
        </p:txBody>
      </p:sp>
      <p:sp>
        <p:nvSpPr>
          <p:cNvPr id="14" name="Нижний колонтитул 22">
            <a:extLst>
              <a:ext uri="{FF2B5EF4-FFF2-40B4-BE49-F238E27FC236}">
                <a16:creationId xmlns:a16="http://schemas.microsoft.com/office/drawing/2014/main" id="{004C1A1A-0840-4CA6-845D-88F085539A25}"/>
              </a:ext>
            </a:extLst>
          </p:cNvPr>
          <p:cNvSpPr>
            <a:spLocks noGrp="1"/>
          </p:cNvSpPr>
          <p:nvPr>
            <p:ph type="ftr" sz="quarter" idx="12"/>
          </p:nvPr>
        </p:nvSpPr>
        <p:spPr/>
        <p:txBody>
          <a:bodyPr rtlCol="0"/>
          <a:lstStyle>
            <a:lvl1pPr fontAlgn="base">
              <a:spcBef>
                <a:spcPct val="0"/>
              </a:spcBef>
              <a:spcAft>
                <a:spcPct val="0"/>
              </a:spcAft>
              <a:defRPr>
                <a:latin typeface="Georgia" pitchFamily="18" charset="0"/>
              </a:defRPr>
            </a:lvl1pPr>
          </a:lstStyle>
          <a:p>
            <a:pPr>
              <a:defRPr/>
            </a:pPr>
            <a:endParaRPr lang="en-US"/>
          </a:p>
        </p:txBody>
      </p:sp>
    </p:spTree>
    <p:extLst>
      <p:ext uri="{BB962C8B-B14F-4D97-AF65-F5344CB8AC3E}">
        <p14:creationId xmlns:p14="http://schemas.microsoft.com/office/powerpoint/2010/main" val="30382240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4">
            <a:extLst>
              <a:ext uri="{FF2B5EF4-FFF2-40B4-BE49-F238E27FC236}">
                <a16:creationId xmlns:a16="http://schemas.microsoft.com/office/drawing/2014/main" id="{4D91AD45-9AE8-4BBF-9603-511364034FBB}"/>
              </a:ext>
            </a:extLst>
          </p:cNvPr>
          <p:cNvSpPr>
            <a:spLocks noChangeShapeType="1"/>
          </p:cNvSpPr>
          <p:nvPr/>
        </p:nvSpPr>
        <p:spPr bwMode="auto">
          <a:xfrm>
            <a:off x="87630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6" name="Овал 5">
            <a:extLst>
              <a:ext uri="{FF2B5EF4-FFF2-40B4-BE49-F238E27FC236}">
                <a16:creationId xmlns:a16="http://schemas.microsoft.com/office/drawing/2014/main" id="{F36DC2F6-8005-4B48-A606-6DD28B20576D}"/>
              </a:ext>
            </a:extLst>
          </p:cNvPr>
          <p:cNvSpPr/>
          <p:nvPr/>
        </p:nvSpPr>
        <p:spPr>
          <a:xfrm>
            <a:off x="8156576" y="4286251"/>
            <a:ext cx="549275" cy="41195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7" name="Прямая соединительная линия 17">
            <a:extLst>
              <a:ext uri="{FF2B5EF4-FFF2-40B4-BE49-F238E27FC236}">
                <a16:creationId xmlns:a16="http://schemas.microsoft.com/office/drawing/2014/main" id="{9F950F88-04B5-4334-ACC2-B7EF47B1811B}"/>
              </a:ext>
            </a:extLst>
          </p:cNvPr>
          <p:cNvSpPr>
            <a:spLocks noChangeShapeType="1"/>
          </p:cNvSpPr>
          <p:nvPr/>
        </p:nvSpPr>
        <p:spPr bwMode="auto">
          <a:xfrm>
            <a:off x="8991600" y="0"/>
            <a:ext cx="0" cy="51435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8" name="Прямоугольник 7">
            <a:extLst>
              <a:ext uri="{FF2B5EF4-FFF2-40B4-BE49-F238E27FC236}">
                <a16:creationId xmlns:a16="http://schemas.microsoft.com/office/drawing/2014/main" id="{675875BF-3878-48AA-A89A-D1719F7C0988}"/>
              </a:ext>
            </a:extLst>
          </p:cNvPr>
          <p:cNvSpPr/>
          <p:nvPr/>
        </p:nvSpPr>
        <p:spPr bwMode="auto">
          <a:xfrm>
            <a:off x="8839200" y="0"/>
            <a:ext cx="304800" cy="51435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9" name="Прямая соединительная линия 19">
            <a:extLst>
              <a:ext uri="{FF2B5EF4-FFF2-40B4-BE49-F238E27FC236}">
                <a16:creationId xmlns:a16="http://schemas.microsoft.com/office/drawing/2014/main" id="{0749C438-2D8A-4C50-8268-30721EE74739}"/>
              </a:ext>
            </a:extLst>
          </p:cNvPr>
          <p:cNvSpPr>
            <a:spLocks noChangeShapeType="1"/>
          </p:cNvSpPr>
          <p:nvPr/>
        </p:nvSpPr>
        <p:spPr bwMode="auto">
          <a:xfrm>
            <a:off x="8915400" y="0"/>
            <a:ext cx="0" cy="51435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10" name="Прямая соединительная линия 9">
            <a:extLst>
              <a:ext uri="{FF2B5EF4-FFF2-40B4-BE49-F238E27FC236}">
                <a16:creationId xmlns:a16="http://schemas.microsoft.com/office/drawing/2014/main" id="{E156FF04-16B9-4807-8A60-A5E6966C028E}"/>
              </a:ext>
            </a:extLst>
          </p:cNvPr>
          <p:cNvSpPr>
            <a:spLocks noChangeShapeType="1"/>
          </p:cNvSpPr>
          <p:nvPr/>
        </p:nvSpPr>
        <p:spPr bwMode="auto">
          <a:xfrm>
            <a:off x="6248400" y="0"/>
            <a:ext cx="0" cy="51435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dirty="0">
              <a:solidFill>
                <a:prstClr val="black"/>
              </a:solidFill>
              <a:latin typeface="Century Schoolbook"/>
            </a:endParaRPr>
          </a:p>
        </p:txBody>
      </p:sp>
      <p:sp>
        <p:nvSpPr>
          <p:cNvPr id="11" name="Прямая соединительная линия 23">
            <a:extLst>
              <a:ext uri="{FF2B5EF4-FFF2-40B4-BE49-F238E27FC236}">
                <a16:creationId xmlns:a16="http://schemas.microsoft.com/office/drawing/2014/main" id="{A6FC65F2-2ECF-4415-84C0-72AF5BC4001C}"/>
              </a:ext>
            </a:extLst>
          </p:cNvPr>
          <p:cNvSpPr>
            <a:spLocks noChangeShapeType="1"/>
          </p:cNvSpPr>
          <p:nvPr/>
        </p:nvSpPr>
        <p:spPr bwMode="auto">
          <a:xfrm>
            <a:off x="6192838" y="0"/>
            <a:ext cx="0" cy="51435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 name="Заголовок 1"/>
          <p:cNvSpPr>
            <a:spLocks noGrp="1"/>
          </p:cNvSpPr>
          <p:nvPr>
            <p:ph type="title"/>
          </p:nvPr>
        </p:nvSpPr>
        <p:spPr>
          <a:xfrm rot="5400000">
            <a:off x="4138803" y="2343150"/>
            <a:ext cx="4732020" cy="457200"/>
          </a:xfrm>
        </p:spPr>
        <p:txBody>
          <a:bodyPr/>
          <a:lstStyle>
            <a:lvl1pPr algn="l">
              <a:buNone/>
              <a:defRPr sz="1500" b="1"/>
            </a:lvl1pPr>
          </a:lstStyle>
          <a:p>
            <a:r>
              <a:rPr lang="ru-RU"/>
              <a:t>Образец заголовка</a:t>
            </a:r>
            <a:endParaRPr lang="en-US"/>
          </a:p>
        </p:txBody>
      </p:sp>
      <p:sp>
        <p:nvSpPr>
          <p:cNvPr id="3" name="Рисунок 2"/>
          <p:cNvSpPr>
            <a:spLocks noGrp="1"/>
          </p:cNvSpPr>
          <p:nvPr>
            <p:ph type="pic" idx="1"/>
          </p:nvPr>
        </p:nvSpPr>
        <p:spPr>
          <a:xfrm>
            <a:off x="0" y="0"/>
            <a:ext cx="6172200" cy="51435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2400"/>
            </a:lvl1pPr>
          </a:lstStyle>
          <a:p>
            <a:pPr lvl="0"/>
            <a:r>
              <a:rPr lang="ru-RU" noProof="0"/>
              <a:t>Вставка рисунка</a:t>
            </a:r>
            <a:endParaRPr lang="en-US" noProof="0" dirty="0"/>
          </a:p>
        </p:txBody>
      </p:sp>
      <p:sp>
        <p:nvSpPr>
          <p:cNvPr id="4" name="Текст 3"/>
          <p:cNvSpPr>
            <a:spLocks noGrp="1"/>
          </p:cNvSpPr>
          <p:nvPr>
            <p:ph type="body" sz="half" idx="2"/>
          </p:nvPr>
        </p:nvSpPr>
        <p:spPr>
          <a:xfrm>
            <a:off x="6765798" y="198596"/>
            <a:ext cx="1524000" cy="3717036"/>
          </a:xfrm>
        </p:spPr>
        <p:txBody>
          <a:bodyPr rot="0" spcFirstLastPara="0" vertOverflow="overflow" horzOverflow="overflow" spcCol="274320" rtlCol="0" fromWordArt="0" forceAA="0">
            <a:normAutofit/>
          </a:bodyPr>
          <a:lstStyle>
            <a:lvl1pPr marL="0" indent="0">
              <a:spcBef>
                <a:spcPts val="75"/>
              </a:spcBef>
              <a:spcAft>
                <a:spcPts val="300"/>
              </a:spcAft>
              <a:buFontTx/>
              <a:buNone/>
              <a:defRPr sz="900"/>
            </a:lvl1pPr>
            <a:lvl2pPr>
              <a:defRPr sz="900"/>
            </a:lvl2pPr>
            <a:lvl3pPr>
              <a:defRPr sz="750"/>
            </a:lvl3pPr>
            <a:lvl4pPr>
              <a:defRPr sz="675"/>
            </a:lvl4pPr>
            <a:lvl5pPr>
              <a:defRPr sz="675"/>
            </a:lvl5pPr>
          </a:lstStyle>
          <a:p>
            <a:pPr lvl="0"/>
            <a:r>
              <a:rPr lang="ru-RU"/>
              <a:t>Образец текста</a:t>
            </a:r>
          </a:p>
        </p:txBody>
      </p:sp>
      <p:sp>
        <p:nvSpPr>
          <p:cNvPr id="12" name="Дата 16">
            <a:extLst>
              <a:ext uri="{FF2B5EF4-FFF2-40B4-BE49-F238E27FC236}">
                <a16:creationId xmlns:a16="http://schemas.microsoft.com/office/drawing/2014/main" id="{BC1E0BE4-A7A1-46A1-BCC9-FD2627B668C8}"/>
              </a:ext>
            </a:extLst>
          </p:cNvPr>
          <p:cNvSpPr>
            <a:spLocks noGrp="1"/>
          </p:cNvSpPr>
          <p:nvPr>
            <p:ph type="dt" sz="half" idx="10"/>
          </p:nvPr>
        </p:nvSpPr>
        <p:spPr/>
        <p:txBody>
          <a:bodyPr rtlCol="0"/>
          <a:lstStyle>
            <a:lvl1pPr fontAlgn="base">
              <a:spcBef>
                <a:spcPct val="0"/>
              </a:spcBef>
              <a:spcAft>
                <a:spcPct val="0"/>
              </a:spcAft>
              <a:defRPr>
                <a:latin typeface="Georgia" pitchFamily="18" charset="0"/>
              </a:defRPr>
            </a:lvl1pPr>
          </a:lstStyle>
          <a:p>
            <a:pPr>
              <a:defRPr/>
            </a:pPr>
            <a:fld id="{8AC97FE0-2D80-40AB-A44C-BA9CDA5DEEFB}" type="datetimeFigureOut">
              <a:rPr lang="en-US"/>
              <a:pPr>
                <a:defRPr/>
              </a:pPr>
              <a:t>6/5/2023</a:t>
            </a:fld>
            <a:endParaRPr lang="en-US"/>
          </a:p>
        </p:txBody>
      </p:sp>
      <p:sp>
        <p:nvSpPr>
          <p:cNvPr id="13" name="Номер слайда 17">
            <a:extLst>
              <a:ext uri="{FF2B5EF4-FFF2-40B4-BE49-F238E27FC236}">
                <a16:creationId xmlns:a16="http://schemas.microsoft.com/office/drawing/2014/main" id="{B275424D-9A50-40D3-871A-529A71D35335}"/>
              </a:ext>
            </a:extLst>
          </p:cNvPr>
          <p:cNvSpPr>
            <a:spLocks noGrp="1"/>
          </p:cNvSpPr>
          <p:nvPr>
            <p:ph type="sldNum" sz="quarter" idx="11"/>
          </p:nvPr>
        </p:nvSpPr>
        <p:spPr/>
        <p:txBody>
          <a:bodyPr/>
          <a:lstStyle>
            <a:lvl1pPr>
              <a:defRPr>
                <a:latin typeface="Georgia" panose="02040502050405020303" pitchFamily="18" charset="0"/>
              </a:defRPr>
            </a:lvl1pPr>
          </a:lstStyle>
          <a:p>
            <a:fld id="{F63C6079-EF46-4B57-A6F0-4DFC0A29F2D4}" type="slidenum">
              <a:rPr lang="en-US" altLang="en-US"/>
              <a:pPr/>
              <a:t>‹#›</a:t>
            </a:fld>
            <a:endParaRPr lang="en-US" altLang="en-US"/>
          </a:p>
        </p:txBody>
      </p:sp>
      <p:sp>
        <p:nvSpPr>
          <p:cNvPr id="14" name="Нижний колонтитул 20">
            <a:extLst>
              <a:ext uri="{FF2B5EF4-FFF2-40B4-BE49-F238E27FC236}">
                <a16:creationId xmlns:a16="http://schemas.microsoft.com/office/drawing/2014/main" id="{66BDE7DD-B7B5-47D6-9A68-CE41108BAC00}"/>
              </a:ext>
            </a:extLst>
          </p:cNvPr>
          <p:cNvSpPr>
            <a:spLocks noGrp="1"/>
          </p:cNvSpPr>
          <p:nvPr>
            <p:ph type="ftr" sz="quarter" idx="12"/>
          </p:nvPr>
        </p:nvSpPr>
        <p:spPr/>
        <p:txBody>
          <a:bodyPr rtlCol="0"/>
          <a:lstStyle>
            <a:lvl1pPr fontAlgn="base">
              <a:spcBef>
                <a:spcPct val="0"/>
              </a:spcBef>
              <a:spcAft>
                <a:spcPct val="0"/>
              </a:spcAft>
              <a:defRPr>
                <a:latin typeface="Georgia" pitchFamily="18" charset="0"/>
              </a:defRPr>
            </a:lvl1pPr>
          </a:lstStyle>
          <a:p>
            <a:pPr>
              <a:defRPr/>
            </a:pPr>
            <a:endParaRPr lang="en-US"/>
          </a:p>
        </p:txBody>
      </p:sp>
    </p:spTree>
    <p:extLst>
      <p:ext uri="{BB962C8B-B14F-4D97-AF65-F5344CB8AC3E}">
        <p14:creationId xmlns:p14="http://schemas.microsoft.com/office/powerpoint/2010/main" val="3237955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a:prstGeom prst="rect">
            <a:avLst/>
          </a:prstGeo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a:xfrm>
            <a:off x="457200" y="4767263"/>
            <a:ext cx="2133600" cy="273844"/>
          </a:xfrm>
          <a:prstGeom prst="rect">
            <a:avLst/>
          </a:prstGeom>
        </p:spPr>
        <p:txBody>
          <a:bodyPr/>
          <a:lstStyle/>
          <a:p>
            <a:fld id="{CF3B3ED5-3405-49AB-B66F-5F5C9B694F4D}" type="datetimeFigureOut">
              <a:rPr lang="ru-RU" smtClean="0"/>
              <a:pPr/>
              <a:t>05.06.2023</a:t>
            </a:fld>
            <a:endParaRPr lang="ru-RU"/>
          </a:p>
        </p:txBody>
      </p:sp>
      <p:sp>
        <p:nvSpPr>
          <p:cNvPr id="6" name="Нижний колонтитул 5"/>
          <p:cNvSpPr>
            <a:spLocks noGrp="1"/>
          </p:cNvSpPr>
          <p:nvPr>
            <p:ph type="ftr" sz="quarter" idx="11"/>
          </p:nvPr>
        </p:nvSpPr>
        <p:spPr>
          <a:xfrm>
            <a:off x="3124200" y="4767263"/>
            <a:ext cx="2895600" cy="273844"/>
          </a:xfrm>
          <a:prstGeom prst="rect">
            <a:avLst/>
          </a:prstGeom>
        </p:spPr>
        <p:txBody>
          <a:bodyPr/>
          <a:lstStyle/>
          <a:p>
            <a:endParaRPr lang="ru-RU"/>
          </a:p>
        </p:txBody>
      </p:sp>
      <p:sp>
        <p:nvSpPr>
          <p:cNvPr id="7" name="Номер слайда 6"/>
          <p:cNvSpPr>
            <a:spLocks noGrp="1"/>
          </p:cNvSpPr>
          <p:nvPr>
            <p:ph type="sldNum" sz="quarter" idx="12"/>
          </p:nvPr>
        </p:nvSpPr>
        <p:spPr>
          <a:xfrm>
            <a:off x="6553200" y="4767263"/>
            <a:ext cx="2133600" cy="273844"/>
          </a:xfrm>
          <a:prstGeom prst="rect">
            <a:avLst/>
          </a:prstGeom>
        </p:spPr>
        <p:txBody>
          <a:bodyPr/>
          <a:lstStyle/>
          <a:p>
            <a:fld id="{A8F027A7-53E2-47FF-AD0F-BF970C050403}" type="slidenum">
              <a:rPr lang="ru-RU" smtClean="0"/>
              <a:pPr/>
              <a:t>‹#›</a:t>
            </a:fld>
            <a:endParaRPr lang="ru-RU"/>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9535AD3F-534E-42C8-A5C7-ABA512051777}"/>
              </a:ext>
            </a:extLst>
          </p:cNvPr>
          <p:cNvSpPr>
            <a:spLocks noGrp="1"/>
          </p:cNvSpPr>
          <p:nvPr>
            <p:ph type="dt" sz="half" idx="10"/>
          </p:nvPr>
        </p:nvSpPr>
        <p:spPr/>
        <p:txBody>
          <a:bodyPr/>
          <a:lstStyle>
            <a:lvl1pPr fontAlgn="base">
              <a:spcBef>
                <a:spcPct val="0"/>
              </a:spcBef>
              <a:spcAft>
                <a:spcPct val="0"/>
              </a:spcAft>
              <a:defRPr>
                <a:latin typeface="Georgia" pitchFamily="18" charset="0"/>
              </a:defRPr>
            </a:lvl1pPr>
          </a:lstStyle>
          <a:p>
            <a:pPr>
              <a:defRPr/>
            </a:pPr>
            <a:fld id="{CF7F069A-7392-40A8-9C60-884E408A8744}" type="datetimeFigureOut">
              <a:rPr lang="en-US"/>
              <a:pPr>
                <a:defRPr/>
              </a:pPr>
              <a:t>6/5/2023</a:t>
            </a:fld>
            <a:endParaRPr lang="en-US"/>
          </a:p>
        </p:txBody>
      </p:sp>
      <p:sp>
        <p:nvSpPr>
          <p:cNvPr id="5" name="Нижний колонтитул 4">
            <a:extLst>
              <a:ext uri="{FF2B5EF4-FFF2-40B4-BE49-F238E27FC236}">
                <a16:creationId xmlns:a16="http://schemas.microsoft.com/office/drawing/2014/main" id="{A9305CD9-6217-49C7-A15B-8DD827FE06C6}"/>
              </a:ext>
            </a:extLst>
          </p:cNvPr>
          <p:cNvSpPr>
            <a:spLocks noGrp="1"/>
          </p:cNvSpPr>
          <p:nvPr>
            <p:ph type="ftr" sz="quarter" idx="11"/>
          </p:nvPr>
        </p:nvSpPr>
        <p:spPr/>
        <p:txBody>
          <a:bodyPr/>
          <a:lstStyle>
            <a:lvl1pPr fontAlgn="base">
              <a:spcBef>
                <a:spcPct val="0"/>
              </a:spcBef>
              <a:spcAft>
                <a:spcPct val="0"/>
              </a:spcAft>
              <a:defRPr>
                <a:latin typeface="Georgia" pitchFamily="18" charset="0"/>
              </a:defRPr>
            </a:lvl1pPr>
          </a:lstStyle>
          <a:p>
            <a:pPr>
              <a:defRPr/>
            </a:pPr>
            <a:endParaRPr lang="en-US"/>
          </a:p>
        </p:txBody>
      </p:sp>
      <p:sp>
        <p:nvSpPr>
          <p:cNvPr id="6" name="Номер слайда 5">
            <a:extLst>
              <a:ext uri="{FF2B5EF4-FFF2-40B4-BE49-F238E27FC236}">
                <a16:creationId xmlns:a16="http://schemas.microsoft.com/office/drawing/2014/main" id="{146B75D4-0192-45C9-935F-2820AC09AF38}"/>
              </a:ext>
            </a:extLst>
          </p:cNvPr>
          <p:cNvSpPr>
            <a:spLocks noGrp="1"/>
          </p:cNvSpPr>
          <p:nvPr>
            <p:ph type="sldNum" sz="quarter" idx="12"/>
          </p:nvPr>
        </p:nvSpPr>
        <p:spPr/>
        <p:txBody>
          <a:bodyPr/>
          <a:lstStyle>
            <a:lvl1pPr>
              <a:defRPr>
                <a:latin typeface="Georgia" panose="02040502050405020303" pitchFamily="18" charset="0"/>
              </a:defRPr>
            </a:lvl1pPr>
          </a:lstStyle>
          <a:p>
            <a:fld id="{FDD88811-47A8-4050-A34F-0D1A95109BE8}" type="slidenum">
              <a:rPr lang="en-US" altLang="en-US"/>
              <a:pPr/>
              <a:t>‹#›</a:t>
            </a:fld>
            <a:endParaRPr lang="en-US" altLang="en-US"/>
          </a:p>
        </p:txBody>
      </p:sp>
    </p:spTree>
    <p:extLst>
      <p:ext uri="{BB962C8B-B14F-4D97-AF65-F5344CB8AC3E}">
        <p14:creationId xmlns:p14="http://schemas.microsoft.com/office/powerpoint/2010/main" val="34835260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80"/>
            <a:ext cx="1676400" cy="4388644"/>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a:extLst>
              <a:ext uri="{FF2B5EF4-FFF2-40B4-BE49-F238E27FC236}">
                <a16:creationId xmlns:a16="http://schemas.microsoft.com/office/drawing/2014/main" id="{5FD0846C-C1E9-4710-9ED8-766CD95EBCBA}"/>
              </a:ext>
            </a:extLst>
          </p:cNvPr>
          <p:cNvSpPr>
            <a:spLocks noGrp="1"/>
          </p:cNvSpPr>
          <p:nvPr>
            <p:ph type="dt" sz="half" idx="10"/>
          </p:nvPr>
        </p:nvSpPr>
        <p:spPr/>
        <p:txBody>
          <a:bodyPr/>
          <a:lstStyle>
            <a:lvl1pPr fontAlgn="base">
              <a:spcBef>
                <a:spcPct val="0"/>
              </a:spcBef>
              <a:spcAft>
                <a:spcPct val="0"/>
              </a:spcAft>
              <a:defRPr>
                <a:latin typeface="Georgia" pitchFamily="18" charset="0"/>
              </a:defRPr>
            </a:lvl1pPr>
          </a:lstStyle>
          <a:p>
            <a:pPr>
              <a:defRPr/>
            </a:pPr>
            <a:fld id="{656BFE15-CEEC-43AA-800B-537BD21FCF9F}" type="datetimeFigureOut">
              <a:rPr lang="en-US"/>
              <a:pPr>
                <a:defRPr/>
              </a:pPr>
              <a:t>6/5/2023</a:t>
            </a:fld>
            <a:endParaRPr lang="en-US"/>
          </a:p>
        </p:txBody>
      </p:sp>
      <p:sp>
        <p:nvSpPr>
          <p:cNvPr id="5" name="Нижний колонтитул 4">
            <a:extLst>
              <a:ext uri="{FF2B5EF4-FFF2-40B4-BE49-F238E27FC236}">
                <a16:creationId xmlns:a16="http://schemas.microsoft.com/office/drawing/2014/main" id="{4BC690F1-7FF2-4907-852C-D5F4C2523C49}"/>
              </a:ext>
            </a:extLst>
          </p:cNvPr>
          <p:cNvSpPr>
            <a:spLocks noGrp="1"/>
          </p:cNvSpPr>
          <p:nvPr>
            <p:ph type="ftr" sz="quarter" idx="11"/>
          </p:nvPr>
        </p:nvSpPr>
        <p:spPr/>
        <p:txBody>
          <a:bodyPr/>
          <a:lstStyle>
            <a:lvl1pPr fontAlgn="base">
              <a:spcBef>
                <a:spcPct val="0"/>
              </a:spcBef>
              <a:spcAft>
                <a:spcPct val="0"/>
              </a:spcAft>
              <a:defRPr>
                <a:latin typeface="Georgia" pitchFamily="18" charset="0"/>
              </a:defRPr>
            </a:lvl1pPr>
          </a:lstStyle>
          <a:p>
            <a:pPr>
              <a:defRPr/>
            </a:pPr>
            <a:endParaRPr lang="en-US"/>
          </a:p>
        </p:txBody>
      </p:sp>
      <p:sp>
        <p:nvSpPr>
          <p:cNvPr id="6" name="Номер слайда 5">
            <a:extLst>
              <a:ext uri="{FF2B5EF4-FFF2-40B4-BE49-F238E27FC236}">
                <a16:creationId xmlns:a16="http://schemas.microsoft.com/office/drawing/2014/main" id="{1199E0A1-D7E6-41A1-98A2-8053CDD3FCC6}"/>
              </a:ext>
            </a:extLst>
          </p:cNvPr>
          <p:cNvSpPr>
            <a:spLocks noGrp="1"/>
          </p:cNvSpPr>
          <p:nvPr>
            <p:ph type="sldNum" sz="quarter" idx="12"/>
          </p:nvPr>
        </p:nvSpPr>
        <p:spPr/>
        <p:txBody>
          <a:bodyPr/>
          <a:lstStyle>
            <a:lvl1pPr>
              <a:defRPr>
                <a:latin typeface="Georgia" panose="02040502050405020303" pitchFamily="18" charset="0"/>
              </a:defRPr>
            </a:lvl1pPr>
          </a:lstStyle>
          <a:p>
            <a:fld id="{B2B7CA28-DF2A-4AF7-8BB5-7C9F1B2AE2B7}" type="slidenum">
              <a:rPr lang="en-US" altLang="en-US"/>
              <a:pPr/>
              <a:t>‹#›</a:t>
            </a:fld>
            <a:endParaRPr lang="en-US" altLang="en-US"/>
          </a:p>
        </p:txBody>
      </p:sp>
    </p:spTree>
    <p:extLst>
      <p:ext uri="{BB962C8B-B14F-4D97-AF65-F5344CB8AC3E}">
        <p14:creationId xmlns:p14="http://schemas.microsoft.com/office/powerpoint/2010/main" val="117981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a:prstGeom prst="rect">
            <a:avLst/>
          </a:prstGeo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a:xfrm>
            <a:off x="457200" y="4767263"/>
            <a:ext cx="2133600" cy="273844"/>
          </a:xfrm>
          <a:prstGeom prst="rect">
            <a:avLst/>
          </a:prstGeom>
        </p:spPr>
        <p:txBody>
          <a:bodyPr/>
          <a:lstStyle/>
          <a:p>
            <a:fld id="{CF3B3ED5-3405-49AB-B66F-5F5C9B694F4D}" type="datetimeFigureOut">
              <a:rPr lang="ru-RU" smtClean="0"/>
              <a:pPr/>
              <a:t>05.06.2023</a:t>
            </a:fld>
            <a:endParaRPr lang="ru-RU"/>
          </a:p>
        </p:txBody>
      </p:sp>
      <p:sp>
        <p:nvSpPr>
          <p:cNvPr id="6" name="Нижний колонтитул 5"/>
          <p:cNvSpPr>
            <a:spLocks noGrp="1"/>
          </p:cNvSpPr>
          <p:nvPr>
            <p:ph type="ftr" sz="quarter" idx="11"/>
          </p:nvPr>
        </p:nvSpPr>
        <p:spPr>
          <a:xfrm>
            <a:off x="3124200" y="4767263"/>
            <a:ext cx="2895600" cy="273844"/>
          </a:xfrm>
          <a:prstGeom prst="rect">
            <a:avLst/>
          </a:prstGeom>
        </p:spPr>
        <p:txBody>
          <a:bodyPr/>
          <a:lstStyle/>
          <a:p>
            <a:endParaRPr lang="ru-RU"/>
          </a:p>
        </p:txBody>
      </p:sp>
      <p:sp>
        <p:nvSpPr>
          <p:cNvPr id="7" name="Номер слайда 6"/>
          <p:cNvSpPr>
            <a:spLocks noGrp="1"/>
          </p:cNvSpPr>
          <p:nvPr>
            <p:ph type="sldNum" sz="quarter" idx="12"/>
          </p:nvPr>
        </p:nvSpPr>
        <p:spPr>
          <a:xfrm>
            <a:off x="6553200" y="4767263"/>
            <a:ext cx="2133600" cy="273844"/>
          </a:xfrm>
          <a:prstGeom prst="rect">
            <a:avLst/>
          </a:prstGeom>
        </p:spPr>
        <p:txBody>
          <a:bodyPr/>
          <a:lstStyle/>
          <a:p>
            <a:fld id="{A8F027A7-53E2-47FF-AD0F-BF970C05040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6.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8.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AutoShape 2" descr="https://avatanplus.com/files/resources/original/573f3a0701173154cefaab5c.jpg"/>
          <p:cNvSpPr>
            <a:spLocks noChangeAspect="1" noChangeArrowheads="1"/>
          </p:cNvSpPr>
          <p:nvPr userDrawn="1"/>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324" name="Picture 12" descr="http://333v.ru/uploads/97/979ef6e6eedf3be72d8c138ef71c8f2e.jpg"/>
          <p:cNvPicPr>
            <a:picLocks noChangeAspect="1" noChangeArrowheads="1"/>
          </p:cNvPicPr>
          <p:nvPr userDrawn="1"/>
        </p:nvPicPr>
        <p:blipFill>
          <a:blip r:embed="rId13"/>
          <a:srcRect/>
          <a:stretch>
            <a:fillRect/>
          </a:stretch>
        </p:blipFill>
        <p:spPr bwMode="auto">
          <a:xfrm>
            <a:off x="0" y="-1"/>
            <a:ext cx="9144000" cy="5143501"/>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6130" name="Rectangle 2">
            <a:extLst>
              <a:ext uri="{FF2B5EF4-FFF2-40B4-BE49-F238E27FC236}">
                <a16:creationId xmlns:a16="http://schemas.microsoft.com/office/drawing/2014/main" id="{AC2B5228-5F14-4AC2-9819-21EC3F8F1810}"/>
              </a:ext>
            </a:extLst>
          </p:cNvPr>
          <p:cNvSpPr>
            <a:spLocks noGrp="1" noChangeArrowheads="1"/>
          </p:cNvSpPr>
          <p:nvPr>
            <p:ph type="ftr" sz="quarter" idx="3"/>
          </p:nvPr>
        </p:nvSpPr>
        <p:spPr bwMode="auto">
          <a:xfrm>
            <a:off x="3124200" y="4686300"/>
            <a:ext cx="2895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kumimoji="0" sz="900">
                <a:latin typeface="+mn-lt"/>
              </a:defRPr>
            </a:lvl1pPr>
          </a:lstStyle>
          <a:p>
            <a:pPr>
              <a:defRPr/>
            </a:pPr>
            <a:endParaRPr lang="ru-RU"/>
          </a:p>
        </p:txBody>
      </p:sp>
      <p:sp>
        <p:nvSpPr>
          <p:cNvPr id="176131" name="Rectangle 3">
            <a:extLst>
              <a:ext uri="{FF2B5EF4-FFF2-40B4-BE49-F238E27FC236}">
                <a16:creationId xmlns:a16="http://schemas.microsoft.com/office/drawing/2014/main" id="{66C3F1C3-592B-4D5A-8A34-B6D19C345691}"/>
              </a:ext>
            </a:extLst>
          </p:cNvPr>
          <p:cNvSpPr>
            <a:spLocks noGrp="1" noChangeArrowheads="1"/>
          </p:cNvSpPr>
          <p:nvPr>
            <p:ph type="sldNum" sz="quarter" idx="4"/>
          </p:nvPr>
        </p:nvSpPr>
        <p:spPr bwMode="auto">
          <a:xfrm>
            <a:off x="6553200" y="4686300"/>
            <a:ext cx="2133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kumimoji="0" sz="900">
                <a:latin typeface="Arial Black" panose="020B0A04020102020204" pitchFamily="34" charset="0"/>
              </a:defRPr>
            </a:lvl1pPr>
          </a:lstStyle>
          <a:p>
            <a:fld id="{8FDEAF21-9EE9-439C-98AE-32D9A40FBDC8}" type="slidenum">
              <a:rPr lang="ru-RU" altLang="ru-RU"/>
              <a:pPr/>
              <a:t>‹#›</a:t>
            </a:fld>
            <a:endParaRPr lang="ru-RU" altLang="ru-RU"/>
          </a:p>
        </p:txBody>
      </p:sp>
      <p:grpSp>
        <p:nvGrpSpPr>
          <p:cNvPr id="2052" name="Group 4">
            <a:extLst>
              <a:ext uri="{FF2B5EF4-FFF2-40B4-BE49-F238E27FC236}">
                <a16:creationId xmlns:a16="http://schemas.microsoft.com/office/drawing/2014/main" id="{843E167F-E4F4-4203-86D0-22C52EBC0F44}"/>
              </a:ext>
            </a:extLst>
          </p:cNvPr>
          <p:cNvGrpSpPr>
            <a:grpSpLocks/>
          </p:cNvGrpSpPr>
          <p:nvPr/>
        </p:nvGrpSpPr>
        <p:grpSpPr bwMode="auto">
          <a:xfrm>
            <a:off x="0" y="0"/>
            <a:ext cx="9144000" cy="409575"/>
            <a:chOff x="0" y="0"/>
            <a:chExt cx="5760" cy="344"/>
          </a:xfrm>
        </p:grpSpPr>
        <p:sp>
          <p:nvSpPr>
            <p:cNvPr id="2056" name="Rectangle 5">
              <a:extLst>
                <a:ext uri="{FF2B5EF4-FFF2-40B4-BE49-F238E27FC236}">
                  <a16:creationId xmlns:a16="http://schemas.microsoft.com/office/drawing/2014/main" id="{9A5B3749-7837-48CA-A6FC-0255D12E418D}"/>
                </a:ext>
              </a:extLst>
            </p:cNvPr>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algn="ctr" eaLnBrk="1" hangingPunct="1">
                <a:defRPr/>
              </a:pPr>
              <a:endParaRPr kumimoji="0" lang="ru-RU" altLang="ru-RU" sz="1800"/>
            </a:p>
          </p:txBody>
        </p:sp>
        <p:sp>
          <p:nvSpPr>
            <p:cNvPr id="2057" name="Rectangle 6">
              <a:extLst>
                <a:ext uri="{FF2B5EF4-FFF2-40B4-BE49-F238E27FC236}">
                  <a16:creationId xmlns:a16="http://schemas.microsoft.com/office/drawing/2014/main" id="{C1A2F150-6641-46F8-ABB9-076B1AD5F603}"/>
                </a:ext>
              </a:extLst>
            </p:cNvPr>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2058" name="Rectangle 7">
              <a:extLst>
                <a:ext uri="{FF2B5EF4-FFF2-40B4-BE49-F238E27FC236}">
                  <a16:creationId xmlns:a16="http://schemas.microsoft.com/office/drawing/2014/main" id="{0A5A8440-977C-4BDF-9AA4-D3B1451B53E6}"/>
                </a:ext>
              </a:extLst>
            </p:cNvPr>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hlink"/>
                </a:solidFill>
                <a:latin typeface="Arial" panose="020B0604020202020204" pitchFamily="34" charset="0"/>
              </a:endParaRPr>
            </a:p>
          </p:txBody>
        </p:sp>
        <p:sp>
          <p:nvSpPr>
            <p:cNvPr id="2059" name="Rectangle 8">
              <a:extLst>
                <a:ext uri="{FF2B5EF4-FFF2-40B4-BE49-F238E27FC236}">
                  <a16:creationId xmlns:a16="http://schemas.microsoft.com/office/drawing/2014/main" id="{DD8ED79C-452C-49EE-B74E-C03EBC526532}"/>
                </a:ext>
              </a:extLst>
            </p:cNvPr>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hlink"/>
                </a:solidFill>
                <a:latin typeface="Arial" panose="020B0604020202020204" pitchFamily="34" charset="0"/>
              </a:endParaRPr>
            </a:p>
          </p:txBody>
        </p:sp>
        <p:sp>
          <p:nvSpPr>
            <p:cNvPr id="2060" name="Rectangle 9">
              <a:extLst>
                <a:ext uri="{FF2B5EF4-FFF2-40B4-BE49-F238E27FC236}">
                  <a16:creationId xmlns:a16="http://schemas.microsoft.com/office/drawing/2014/main" id="{16D172EE-635D-41DC-ABC6-C479E421BAAA}"/>
                </a:ext>
              </a:extLst>
            </p:cNvPr>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accent2"/>
                </a:solidFill>
                <a:latin typeface="Arial" panose="020B0604020202020204" pitchFamily="34" charset="0"/>
              </a:endParaRPr>
            </a:p>
          </p:txBody>
        </p:sp>
        <p:sp>
          <p:nvSpPr>
            <p:cNvPr id="2061" name="Rectangle 10">
              <a:extLst>
                <a:ext uri="{FF2B5EF4-FFF2-40B4-BE49-F238E27FC236}">
                  <a16:creationId xmlns:a16="http://schemas.microsoft.com/office/drawing/2014/main" id="{A15AAD08-16DC-4B67-B209-1300836566D4}"/>
                </a:ext>
              </a:extLst>
            </p:cNvPr>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hlink"/>
                </a:solidFill>
                <a:latin typeface="Arial" panose="020B0604020202020204" pitchFamily="34" charset="0"/>
              </a:endParaRPr>
            </a:p>
          </p:txBody>
        </p:sp>
        <p:sp>
          <p:nvSpPr>
            <p:cNvPr id="2062" name="Rectangle 11">
              <a:extLst>
                <a:ext uri="{FF2B5EF4-FFF2-40B4-BE49-F238E27FC236}">
                  <a16:creationId xmlns:a16="http://schemas.microsoft.com/office/drawing/2014/main" id="{710E6F76-4374-41FB-AE48-EC54DEBEBDC5}"/>
                </a:ext>
              </a:extLst>
            </p:cNvPr>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800"/>
            </a:p>
          </p:txBody>
        </p:sp>
        <p:sp>
          <p:nvSpPr>
            <p:cNvPr id="2063" name="Rectangle 12">
              <a:extLst>
                <a:ext uri="{FF2B5EF4-FFF2-40B4-BE49-F238E27FC236}">
                  <a16:creationId xmlns:a16="http://schemas.microsoft.com/office/drawing/2014/main" id="{DE963B4F-055F-48DB-A679-2E7CFA07814B}"/>
                </a:ext>
              </a:extLst>
            </p:cNvPr>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accent2"/>
                </a:solidFill>
                <a:latin typeface="Arial" panose="020B0604020202020204" pitchFamily="34" charset="0"/>
              </a:endParaRPr>
            </a:p>
          </p:txBody>
        </p:sp>
        <p:sp>
          <p:nvSpPr>
            <p:cNvPr id="2064" name="Rectangle 13">
              <a:extLst>
                <a:ext uri="{FF2B5EF4-FFF2-40B4-BE49-F238E27FC236}">
                  <a16:creationId xmlns:a16="http://schemas.microsoft.com/office/drawing/2014/main" id="{F26E538A-38EA-4F33-B613-CDD390DBDF68}"/>
                </a:ext>
              </a:extLst>
            </p:cNvPr>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Times New Roman" panose="02020603050405020304" pitchFamily="18" charset="0"/>
                </a:defRPr>
              </a:lvl1pPr>
              <a:lvl2pPr marL="742950" indent="-285750" eaLnBrk="0" hangingPunct="0">
                <a:defRPr kumimoji="1">
                  <a:solidFill>
                    <a:schemeClr val="tx1"/>
                  </a:solidFill>
                  <a:latin typeface="Times New Roman" panose="02020603050405020304" pitchFamily="18" charset="0"/>
                </a:defRPr>
              </a:lvl2pPr>
              <a:lvl3pPr marL="1143000" indent="-228600" eaLnBrk="0" hangingPunct="0">
                <a:defRPr kumimoji="1">
                  <a:solidFill>
                    <a:schemeClr val="tx1"/>
                  </a:solidFill>
                  <a:latin typeface="Times New Roman" panose="02020603050405020304" pitchFamily="18" charset="0"/>
                </a:defRPr>
              </a:lvl3pPr>
              <a:lvl4pPr marL="1600200" indent="-228600" eaLnBrk="0" hangingPunct="0">
                <a:defRPr kumimoji="1">
                  <a:solidFill>
                    <a:schemeClr val="tx1"/>
                  </a:solidFill>
                  <a:latin typeface="Times New Roman" panose="02020603050405020304" pitchFamily="18" charset="0"/>
                </a:defRPr>
              </a:lvl4pPr>
              <a:lvl5pPr marL="2057400" indent="-228600" eaLnBrk="0" hangingPunct="0">
                <a:defRPr kumimoji="1">
                  <a:solidFill>
                    <a:schemeClr val="tx1"/>
                  </a:solidFill>
                  <a:latin typeface="Times New Roman" panose="02020603050405020304" pitchFamily="18" charset="0"/>
                </a:defRPr>
              </a:lvl5pPr>
              <a:lvl6pPr marL="2514600" indent="-228600" eaLnBrk="0" fontAlgn="base" hangingPunct="0">
                <a:spcBef>
                  <a:spcPct val="0"/>
                </a:spcBef>
                <a:spcAft>
                  <a:spcPct val="0"/>
                </a:spcAft>
                <a:defRPr kumimoji="1">
                  <a:solidFill>
                    <a:schemeClr val="tx1"/>
                  </a:solidFill>
                  <a:latin typeface="Times New Roman" panose="02020603050405020304" pitchFamily="18" charset="0"/>
                </a:defRPr>
              </a:lvl6pPr>
              <a:lvl7pPr marL="2971800" indent="-228600" eaLnBrk="0" fontAlgn="base" hangingPunct="0">
                <a:spcBef>
                  <a:spcPct val="0"/>
                </a:spcBef>
                <a:spcAft>
                  <a:spcPct val="0"/>
                </a:spcAft>
                <a:defRPr kumimoji="1">
                  <a:solidFill>
                    <a:schemeClr val="tx1"/>
                  </a:solidFill>
                  <a:latin typeface="Times New Roman" panose="02020603050405020304" pitchFamily="18" charset="0"/>
                </a:defRPr>
              </a:lvl7pPr>
              <a:lvl8pPr marL="3429000" indent="-228600" eaLnBrk="0" fontAlgn="base" hangingPunct="0">
                <a:spcBef>
                  <a:spcPct val="0"/>
                </a:spcBef>
                <a:spcAft>
                  <a:spcPct val="0"/>
                </a:spcAft>
                <a:defRPr kumimoji="1">
                  <a:solidFill>
                    <a:schemeClr val="tx1"/>
                  </a:solidFill>
                  <a:latin typeface="Times New Roman" panose="02020603050405020304" pitchFamily="18" charset="0"/>
                </a:defRPr>
              </a:lvl8pPr>
              <a:lvl9pPr marL="3886200" indent="-228600" eaLnBrk="0" fontAlgn="base" hangingPunct="0">
                <a:spcBef>
                  <a:spcPct val="0"/>
                </a:spcBef>
                <a:spcAft>
                  <a:spcPct val="0"/>
                </a:spcAft>
                <a:defRPr kumimoji="1">
                  <a:solidFill>
                    <a:schemeClr val="tx1"/>
                  </a:solidFill>
                  <a:latin typeface="Times New Roman" panose="02020603050405020304" pitchFamily="18" charset="0"/>
                </a:defRPr>
              </a:lvl9pPr>
            </a:lstStyle>
            <a:p>
              <a:pPr eaLnBrk="1" hangingPunct="1">
                <a:defRPr/>
              </a:pPr>
              <a:endParaRPr kumimoji="0" lang="ru-RU" altLang="ru-RU" sz="1350">
                <a:solidFill>
                  <a:schemeClr val="accent2"/>
                </a:solidFill>
                <a:latin typeface="Arial" panose="020B0604020202020204" pitchFamily="34" charset="0"/>
              </a:endParaRPr>
            </a:p>
          </p:txBody>
        </p:sp>
      </p:grpSp>
      <p:sp>
        <p:nvSpPr>
          <p:cNvPr id="2053" name="Rectangle 14">
            <a:extLst>
              <a:ext uri="{FF2B5EF4-FFF2-40B4-BE49-F238E27FC236}">
                <a16:creationId xmlns:a16="http://schemas.microsoft.com/office/drawing/2014/main" id="{BFC154EC-4DC5-48A2-B348-9E0DF153F373}"/>
              </a:ext>
            </a:extLst>
          </p:cNvPr>
          <p:cNvSpPr>
            <a:spLocks noGrp="1" noChangeArrowheads="1"/>
          </p:cNvSpPr>
          <p:nvPr>
            <p:ph type="title"/>
          </p:nvPr>
        </p:nvSpPr>
        <p:spPr bwMode="auto">
          <a:xfrm>
            <a:off x="457200" y="342900"/>
            <a:ext cx="822960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2054" name="Rectangle 15">
            <a:extLst>
              <a:ext uri="{FF2B5EF4-FFF2-40B4-BE49-F238E27FC236}">
                <a16:creationId xmlns:a16="http://schemas.microsoft.com/office/drawing/2014/main" id="{023C0017-AB18-4650-8D4F-DAD6DB443A6E}"/>
              </a:ext>
            </a:extLst>
          </p:cNvPr>
          <p:cNvSpPr>
            <a:spLocks noGrp="1" noChangeArrowheads="1"/>
          </p:cNvSpPr>
          <p:nvPr>
            <p:ph type="body" idx="1"/>
          </p:nvPr>
        </p:nvSpPr>
        <p:spPr bwMode="auto">
          <a:xfrm>
            <a:off x="457200" y="1485900"/>
            <a:ext cx="822960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176144" name="Rectangle 16">
            <a:extLst>
              <a:ext uri="{FF2B5EF4-FFF2-40B4-BE49-F238E27FC236}">
                <a16:creationId xmlns:a16="http://schemas.microsoft.com/office/drawing/2014/main" id="{040DD08C-1637-4DEF-A698-A3FB17C083E6}"/>
              </a:ext>
            </a:extLst>
          </p:cNvPr>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kumimoji="0" sz="900">
                <a:latin typeface="+mn-lt"/>
              </a:defRPr>
            </a:lvl1pPr>
          </a:lstStyle>
          <a:p>
            <a:pPr>
              <a:defRPr/>
            </a:pPr>
            <a:endParaRPr lang="ru-RU"/>
          </a:p>
        </p:txBody>
      </p:sp>
    </p:spTree>
    <p:extLst>
      <p:ext uri="{BB962C8B-B14F-4D97-AF65-F5344CB8AC3E}">
        <p14:creationId xmlns:p14="http://schemas.microsoft.com/office/powerpoint/2010/main" val="1159238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0" fontAlgn="base" hangingPunct="0">
        <a:spcBef>
          <a:spcPct val="0"/>
        </a:spcBef>
        <a:spcAft>
          <a:spcPct val="0"/>
        </a:spcAft>
        <a:defRPr sz="3300">
          <a:solidFill>
            <a:schemeClr val="tx1"/>
          </a:solidFill>
          <a:latin typeface="+mj-lt"/>
          <a:ea typeface="+mj-ea"/>
          <a:cs typeface="+mj-cs"/>
        </a:defRPr>
      </a:lvl1pPr>
      <a:lvl2pPr algn="l" rtl="0" eaLnBrk="0" fontAlgn="base" hangingPunct="0">
        <a:spcBef>
          <a:spcPct val="0"/>
        </a:spcBef>
        <a:spcAft>
          <a:spcPct val="0"/>
        </a:spcAft>
        <a:defRPr sz="3300">
          <a:solidFill>
            <a:schemeClr val="tx1"/>
          </a:solidFill>
          <a:latin typeface="Arial" charset="0"/>
        </a:defRPr>
      </a:lvl2pPr>
      <a:lvl3pPr algn="l" rtl="0" eaLnBrk="0" fontAlgn="base" hangingPunct="0">
        <a:spcBef>
          <a:spcPct val="0"/>
        </a:spcBef>
        <a:spcAft>
          <a:spcPct val="0"/>
        </a:spcAft>
        <a:defRPr sz="3300">
          <a:solidFill>
            <a:schemeClr val="tx1"/>
          </a:solidFill>
          <a:latin typeface="Arial" charset="0"/>
        </a:defRPr>
      </a:lvl3pPr>
      <a:lvl4pPr algn="l" rtl="0" eaLnBrk="0" fontAlgn="base" hangingPunct="0">
        <a:spcBef>
          <a:spcPct val="0"/>
        </a:spcBef>
        <a:spcAft>
          <a:spcPct val="0"/>
        </a:spcAft>
        <a:defRPr sz="3300">
          <a:solidFill>
            <a:schemeClr val="tx1"/>
          </a:solidFill>
          <a:latin typeface="Arial" charset="0"/>
        </a:defRPr>
      </a:lvl4pPr>
      <a:lvl5pPr algn="l" rtl="0" eaLnBrk="0" fontAlgn="base" hangingPunct="0">
        <a:spcBef>
          <a:spcPct val="0"/>
        </a:spcBef>
        <a:spcAft>
          <a:spcPct val="0"/>
        </a:spcAft>
        <a:defRPr sz="3300">
          <a:solidFill>
            <a:schemeClr val="tx1"/>
          </a:solidFill>
          <a:latin typeface="Arial" charset="0"/>
        </a:defRPr>
      </a:lvl5pPr>
      <a:lvl6pPr marL="342900" algn="l" rtl="0" fontAlgn="base">
        <a:spcBef>
          <a:spcPct val="0"/>
        </a:spcBef>
        <a:spcAft>
          <a:spcPct val="0"/>
        </a:spcAft>
        <a:defRPr sz="3300">
          <a:solidFill>
            <a:schemeClr val="tx1"/>
          </a:solidFill>
          <a:latin typeface="Arial" charset="0"/>
        </a:defRPr>
      </a:lvl6pPr>
      <a:lvl7pPr marL="685800" algn="l" rtl="0" fontAlgn="base">
        <a:spcBef>
          <a:spcPct val="0"/>
        </a:spcBef>
        <a:spcAft>
          <a:spcPct val="0"/>
        </a:spcAft>
        <a:defRPr sz="3300">
          <a:solidFill>
            <a:schemeClr val="tx1"/>
          </a:solidFill>
          <a:latin typeface="Arial" charset="0"/>
        </a:defRPr>
      </a:lvl7pPr>
      <a:lvl8pPr marL="1028700" algn="l" rtl="0" fontAlgn="base">
        <a:spcBef>
          <a:spcPct val="0"/>
        </a:spcBef>
        <a:spcAft>
          <a:spcPct val="0"/>
        </a:spcAft>
        <a:defRPr sz="3300">
          <a:solidFill>
            <a:schemeClr val="tx1"/>
          </a:solidFill>
          <a:latin typeface="Arial" charset="0"/>
        </a:defRPr>
      </a:lvl8pPr>
      <a:lvl9pPr marL="1371600" algn="l" rtl="0" fontAlgn="base">
        <a:spcBef>
          <a:spcPct val="0"/>
        </a:spcBef>
        <a:spcAft>
          <a:spcPct val="0"/>
        </a:spcAft>
        <a:defRPr sz="3300">
          <a:solidFill>
            <a:schemeClr val="tx1"/>
          </a:solidFill>
          <a:latin typeface="Arial" charset="0"/>
        </a:defRPr>
      </a:lvl9pPr>
    </p:titleStyle>
    <p:bodyStyle>
      <a:lvl1pPr marL="257175" indent="-257175" algn="l" rtl="0" eaLnBrk="0" fontAlgn="base" hangingPunct="0">
        <a:spcBef>
          <a:spcPct val="20000"/>
        </a:spcBef>
        <a:spcAft>
          <a:spcPct val="0"/>
        </a:spcAft>
        <a:buClr>
          <a:schemeClr val="bg2"/>
        </a:buClr>
        <a:buSzPct val="75000"/>
        <a:buFont typeface="Wingdings" panose="05000000000000000000" pitchFamily="2" charset="2"/>
        <a:buChar char="n"/>
        <a:defRPr sz="24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80000"/>
        <a:buFont typeface="Wingdings" panose="05000000000000000000" pitchFamily="2" charset="2"/>
        <a:buChar char="¨"/>
        <a:defRPr sz="2100">
          <a:solidFill>
            <a:schemeClr val="tx1"/>
          </a:solidFill>
          <a:latin typeface="+mn-lt"/>
        </a:defRPr>
      </a:lvl2pPr>
      <a:lvl3pPr marL="857250" indent="-171450" algn="l" rtl="0" eaLnBrk="0" fontAlgn="base" hangingPunct="0">
        <a:spcBef>
          <a:spcPct val="20000"/>
        </a:spcBef>
        <a:spcAft>
          <a:spcPct val="0"/>
        </a:spcAft>
        <a:buClr>
          <a:schemeClr val="bg2"/>
        </a:buClr>
        <a:buSzPct val="65000"/>
        <a:buFont typeface="Wingdings" panose="05000000000000000000" pitchFamily="2" charset="2"/>
        <a:buChar char="n"/>
        <a:defRPr sz="1800">
          <a:solidFill>
            <a:schemeClr val="tx1"/>
          </a:solidFill>
          <a:latin typeface="+mn-lt"/>
        </a:defRPr>
      </a:lvl3pPr>
      <a:lvl4pPr marL="1200150" indent="-171450" algn="l" rtl="0" eaLnBrk="0" fontAlgn="base" hangingPunct="0">
        <a:spcBef>
          <a:spcPct val="20000"/>
        </a:spcBef>
        <a:spcAft>
          <a:spcPct val="0"/>
        </a:spcAft>
        <a:buClr>
          <a:schemeClr val="accent2"/>
        </a:buClr>
        <a:buSzPct val="70000"/>
        <a:buFont typeface="Wingdings" panose="05000000000000000000" pitchFamily="2" charset="2"/>
        <a:buChar char="¨"/>
        <a:defRPr sz="1500">
          <a:solidFill>
            <a:schemeClr val="tx1"/>
          </a:solidFill>
          <a:latin typeface="+mn-lt"/>
        </a:defRPr>
      </a:lvl4pPr>
      <a:lvl5pPr marL="1543050" indent="-171450" algn="l" rtl="0" eaLnBrk="0" fontAlgn="base" hangingPunct="0">
        <a:spcBef>
          <a:spcPct val="20000"/>
        </a:spcBef>
        <a:spcAft>
          <a:spcPct val="0"/>
        </a:spcAft>
        <a:buClr>
          <a:schemeClr val="bg2"/>
        </a:buClr>
        <a:buFont typeface="Wingdings" panose="05000000000000000000" pitchFamily="2" charset="2"/>
        <a:buChar char="§"/>
        <a:defRPr sz="1500">
          <a:solidFill>
            <a:schemeClr val="tx1"/>
          </a:solidFill>
          <a:latin typeface="+mn-lt"/>
        </a:defRPr>
      </a:lvl5pPr>
      <a:lvl6pPr marL="1885950" indent="-171450" algn="l" rtl="0" fontAlgn="base">
        <a:spcBef>
          <a:spcPct val="20000"/>
        </a:spcBef>
        <a:spcAft>
          <a:spcPct val="0"/>
        </a:spcAft>
        <a:buClr>
          <a:schemeClr val="bg2"/>
        </a:buClr>
        <a:buFont typeface="Wingdings" pitchFamily="2" charset="2"/>
        <a:buChar char="§"/>
        <a:defRPr sz="1500">
          <a:solidFill>
            <a:schemeClr val="tx1"/>
          </a:solidFill>
          <a:latin typeface="+mn-lt"/>
        </a:defRPr>
      </a:lvl6pPr>
      <a:lvl7pPr marL="2228850" indent="-171450" algn="l" rtl="0" fontAlgn="base">
        <a:spcBef>
          <a:spcPct val="20000"/>
        </a:spcBef>
        <a:spcAft>
          <a:spcPct val="0"/>
        </a:spcAft>
        <a:buClr>
          <a:schemeClr val="bg2"/>
        </a:buClr>
        <a:buFont typeface="Wingdings" pitchFamily="2" charset="2"/>
        <a:buChar char="§"/>
        <a:defRPr sz="1500">
          <a:solidFill>
            <a:schemeClr val="tx1"/>
          </a:solidFill>
          <a:latin typeface="+mn-lt"/>
        </a:defRPr>
      </a:lvl7pPr>
      <a:lvl8pPr marL="2571750" indent="-171450" algn="l" rtl="0" fontAlgn="base">
        <a:spcBef>
          <a:spcPct val="20000"/>
        </a:spcBef>
        <a:spcAft>
          <a:spcPct val="0"/>
        </a:spcAft>
        <a:buClr>
          <a:schemeClr val="bg2"/>
        </a:buClr>
        <a:buFont typeface="Wingdings" pitchFamily="2" charset="2"/>
        <a:buChar char="§"/>
        <a:defRPr sz="1500">
          <a:solidFill>
            <a:schemeClr val="tx1"/>
          </a:solidFill>
          <a:latin typeface="+mn-lt"/>
        </a:defRPr>
      </a:lvl8pPr>
      <a:lvl9pPr marL="2914650" indent="-171450" algn="l" rtl="0" fontAlgn="base">
        <a:spcBef>
          <a:spcPct val="20000"/>
        </a:spcBef>
        <a:spcAft>
          <a:spcPct val="0"/>
        </a:spcAft>
        <a:buClr>
          <a:schemeClr val="bg2"/>
        </a:buClr>
        <a:buFont typeface="Wingdings" pitchFamily="2" charset="2"/>
        <a:buChar char="§"/>
        <a:defRPr sz="1500">
          <a:solidFill>
            <a:schemeClr val="tx1"/>
          </a:solidFill>
          <a:latin typeface="+mn-lt"/>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t>Образец заголовка</a:t>
            </a:r>
          </a:p>
        </p:txBody>
      </p:sp>
      <p:sp>
        <p:nvSpPr>
          <p:cNvPr id="1027" name="Текст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fontAlgn="auto">
              <a:spcBef>
                <a:spcPts val="0"/>
              </a:spcBef>
              <a:spcAft>
                <a:spcPts val="0"/>
              </a:spcAft>
              <a:defRPr sz="900" smtClean="0">
                <a:solidFill>
                  <a:schemeClr val="tx1">
                    <a:tint val="75000"/>
                  </a:schemeClr>
                </a:solidFill>
                <a:latin typeface="+mn-lt"/>
                <a:cs typeface="+mn-cs"/>
              </a:defRPr>
            </a:lvl1pPr>
          </a:lstStyle>
          <a:p>
            <a:pPr>
              <a:defRPr/>
            </a:pPr>
            <a:fld id="{59085DCF-8B3D-4716-A961-CA93E11BD517}" type="datetimeFigureOut">
              <a:rPr lang="ru-RU"/>
              <a:pPr>
                <a:defRPr/>
              </a:pPr>
              <a:t>05.06.2023</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900" smtClean="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cs typeface="+mn-cs"/>
              </a:defRPr>
            </a:lvl1pPr>
          </a:lstStyle>
          <a:p>
            <a:pPr>
              <a:defRPr/>
            </a:pPr>
            <a:fld id="{D597BF3A-6A77-4D28-8946-B9551CC347FE}" type="slidenum">
              <a:rPr lang="ru-RU"/>
              <a:pPr>
                <a:defRPr/>
              </a:pPr>
              <a:t>‹#›</a:t>
            </a:fld>
            <a:endParaRPr lang="ru-RU"/>
          </a:p>
        </p:txBody>
      </p:sp>
    </p:spTree>
    <p:extLst>
      <p:ext uri="{BB962C8B-B14F-4D97-AF65-F5344CB8AC3E}">
        <p14:creationId xmlns:p14="http://schemas.microsoft.com/office/powerpoint/2010/main" val="63016198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itchFamily="34" charset="0"/>
        </a:defRPr>
      </a:lvl2pPr>
      <a:lvl3pPr algn="ctr" rtl="0" eaLnBrk="1" fontAlgn="base" hangingPunct="1">
        <a:spcBef>
          <a:spcPct val="0"/>
        </a:spcBef>
        <a:spcAft>
          <a:spcPct val="0"/>
        </a:spcAft>
        <a:defRPr sz="3300">
          <a:solidFill>
            <a:schemeClr val="tx1"/>
          </a:solidFill>
          <a:latin typeface="Calibri" pitchFamily="34" charset="0"/>
        </a:defRPr>
      </a:lvl3pPr>
      <a:lvl4pPr algn="ctr" rtl="0" eaLnBrk="1" fontAlgn="base" hangingPunct="1">
        <a:spcBef>
          <a:spcPct val="0"/>
        </a:spcBef>
        <a:spcAft>
          <a:spcPct val="0"/>
        </a:spcAft>
        <a:defRPr sz="3300">
          <a:solidFill>
            <a:schemeClr val="tx1"/>
          </a:solidFill>
          <a:latin typeface="Calibri" pitchFamily="34" charset="0"/>
        </a:defRPr>
      </a:lvl4pPr>
      <a:lvl5pPr algn="ctr" rtl="0" eaLnBrk="1" fontAlgn="base" hangingPunct="1">
        <a:spcBef>
          <a:spcPct val="0"/>
        </a:spcBef>
        <a:spcAft>
          <a:spcPct val="0"/>
        </a:spcAft>
        <a:defRPr sz="3300">
          <a:solidFill>
            <a:schemeClr val="tx1"/>
          </a:solidFill>
          <a:latin typeface="Calibri" pitchFamily="34" charset="0"/>
        </a:defRPr>
      </a:lvl5pPr>
      <a:lvl6pPr marL="342900" algn="ctr" rtl="0" eaLnBrk="1" fontAlgn="base" hangingPunct="1">
        <a:spcBef>
          <a:spcPct val="0"/>
        </a:spcBef>
        <a:spcAft>
          <a:spcPct val="0"/>
        </a:spcAft>
        <a:defRPr sz="3300">
          <a:solidFill>
            <a:schemeClr val="tx1"/>
          </a:solidFill>
          <a:latin typeface="Calibri" pitchFamily="34" charset="0"/>
        </a:defRPr>
      </a:lvl6pPr>
      <a:lvl7pPr marL="685800" algn="ctr" rtl="0" eaLnBrk="1" fontAlgn="base" hangingPunct="1">
        <a:spcBef>
          <a:spcPct val="0"/>
        </a:spcBef>
        <a:spcAft>
          <a:spcPct val="0"/>
        </a:spcAft>
        <a:defRPr sz="3300">
          <a:solidFill>
            <a:schemeClr val="tx1"/>
          </a:solidFill>
          <a:latin typeface="Calibri" pitchFamily="34" charset="0"/>
        </a:defRPr>
      </a:lvl7pPr>
      <a:lvl8pPr marL="1028700" algn="ctr" rtl="0" eaLnBrk="1" fontAlgn="base" hangingPunct="1">
        <a:spcBef>
          <a:spcPct val="0"/>
        </a:spcBef>
        <a:spcAft>
          <a:spcPct val="0"/>
        </a:spcAft>
        <a:defRPr sz="3300">
          <a:solidFill>
            <a:schemeClr val="tx1"/>
          </a:solidFill>
          <a:latin typeface="Calibri" pitchFamily="34" charset="0"/>
        </a:defRPr>
      </a:lvl8pPr>
      <a:lvl9pPr marL="1371600" algn="ctr" rtl="0" eaLnBrk="1" fontAlgn="base" hangingPunct="1">
        <a:spcBef>
          <a:spcPct val="0"/>
        </a:spcBef>
        <a:spcAft>
          <a:spcPct val="0"/>
        </a:spcAft>
        <a:defRPr sz="3300">
          <a:solidFill>
            <a:schemeClr val="tx1"/>
          </a:solidFill>
          <a:latin typeface="Calibri"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971550" y="222647"/>
            <a:ext cx="7920038" cy="6750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idx="1"/>
          </p:nvPr>
        </p:nvSpPr>
        <p:spPr bwMode="auto">
          <a:xfrm>
            <a:off x="971550" y="1223962"/>
            <a:ext cx="7920038" cy="33206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p:txBody>
      </p:sp>
    </p:spTree>
    <p:extLst>
      <p:ext uri="{BB962C8B-B14F-4D97-AF65-F5344CB8AC3E}">
        <p14:creationId xmlns:p14="http://schemas.microsoft.com/office/powerpoint/2010/main" val="3205887979"/>
      </p:ext>
    </p:extLst>
  </p:cSld>
  <p:clrMap bg1="lt1" tx1="dk1" bg2="lt2" tx2="dk2" accent1="accent1" accent2="accent2" accent3="accent3" accent4="accent4" accent5="accent5" accent6="accent6" hlink="hlink" folHlink="folHlink"/>
  <p:sldLayoutIdLst>
    <p:sldLayoutId id="2147483699" r:id="rId1"/>
  </p:sldLayoutIdLst>
  <p:txStyles>
    <p:titleStyle>
      <a:lvl1pPr algn="ctr" rtl="0" eaLnBrk="0" fontAlgn="base" hangingPunct="0">
        <a:spcBef>
          <a:spcPct val="0"/>
        </a:spcBef>
        <a:spcAft>
          <a:spcPct val="0"/>
        </a:spcAft>
        <a:defRPr sz="4500" kern="1200">
          <a:solidFill>
            <a:srgbClr val="4A452A"/>
          </a:solidFill>
          <a:latin typeface="+mj-lt"/>
          <a:ea typeface="+mj-ea"/>
          <a:cs typeface="+mj-cs"/>
        </a:defRPr>
      </a:lvl1pPr>
      <a:lvl2pPr algn="ctr" rtl="0" eaLnBrk="0" fontAlgn="base" hangingPunct="0">
        <a:spcBef>
          <a:spcPct val="0"/>
        </a:spcBef>
        <a:spcAft>
          <a:spcPct val="0"/>
        </a:spcAft>
        <a:defRPr sz="4500">
          <a:solidFill>
            <a:srgbClr val="4A452A"/>
          </a:solidFill>
          <a:latin typeface="Cassandra" pitchFamily="66" charset="0"/>
          <a:cs typeface="Arial" charset="0"/>
        </a:defRPr>
      </a:lvl2pPr>
      <a:lvl3pPr algn="ctr" rtl="0" eaLnBrk="0" fontAlgn="base" hangingPunct="0">
        <a:spcBef>
          <a:spcPct val="0"/>
        </a:spcBef>
        <a:spcAft>
          <a:spcPct val="0"/>
        </a:spcAft>
        <a:defRPr sz="4500">
          <a:solidFill>
            <a:srgbClr val="4A452A"/>
          </a:solidFill>
          <a:latin typeface="Cassandra" pitchFamily="66" charset="0"/>
          <a:cs typeface="Arial" charset="0"/>
        </a:defRPr>
      </a:lvl3pPr>
      <a:lvl4pPr algn="ctr" rtl="0" eaLnBrk="0" fontAlgn="base" hangingPunct="0">
        <a:spcBef>
          <a:spcPct val="0"/>
        </a:spcBef>
        <a:spcAft>
          <a:spcPct val="0"/>
        </a:spcAft>
        <a:defRPr sz="4500">
          <a:solidFill>
            <a:srgbClr val="4A452A"/>
          </a:solidFill>
          <a:latin typeface="Cassandra" pitchFamily="66" charset="0"/>
          <a:cs typeface="Arial" charset="0"/>
        </a:defRPr>
      </a:lvl4pPr>
      <a:lvl5pPr algn="ctr" rtl="0" eaLnBrk="0" fontAlgn="base" hangingPunct="0">
        <a:spcBef>
          <a:spcPct val="0"/>
        </a:spcBef>
        <a:spcAft>
          <a:spcPct val="0"/>
        </a:spcAft>
        <a:defRPr sz="4500">
          <a:solidFill>
            <a:srgbClr val="4A452A"/>
          </a:solidFill>
          <a:latin typeface="Cassandra" pitchFamily="66" charset="0"/>
          <a:cs typeface="Arial" charset="0"/>
        </a:defRPr>
      </a:lvl5pPr>
      <a:lvl6pPr marL="342900" algn="ctr" rtl="0" fontAlgn="base">
        <a:spcBef>
          <a:spcPct val="0"/>
        </a:spcBef>
        <a:spcAft>
          <a:spcPct val="0"/>
        </a:spcAft>
        <a:defRPr sz="3000">
          <a:solidFill>
            <a:srgbClr val="17375E"/>
          </a:solidFill>
          <a:latin typeface="Arial" charset="0"/>
          <a:cs typeface="Arial" charset="0"/>
        </a:defRPr>
      </a:lvl6pPr>
      <a:lvl7pPr marL="685800" algn="ctr" rtl="0" fontAlgn="base">
        <a:spcBef>
          <a:spcPct val="0"/>
        </a:spcBef>
        <a:spcAft>
          <a:spcPct val="0"/>
        </a:spcAft>
        <a:defRPr sz="3000">
          <a:solidFill>
            <a:srgbClr val="17375E"/>
          </a:solidFill>
          <a:latin typeface="Arial" charset="0"/>
          <a:cs typeface="Arial" charset="0"/>
        </a:defRPr>
      </a:lvl7pPr>
      <a:lvl8pPr marL="1028700" algn="ctr" rtl="0" fontAlgn="base">
        <a:spcBef>
          <a:spcPct val="0"/>
        </a:spcBef>
        <a:spcAft>
          <a:spcPct val="0"/>
        </a:spcAft>
        <a:defRPr sz="3000">
          <a:solidFill>
            <a:srgbClr val="17375E"/>
          </a:solidFill>
          <a:latin typeface="Arial" charset="0"/>
          <a:cs typeface="Arial" charset="0"/>
        </a:defRPr>
      </a:lvl8pPr>
      <a:lvl9pPr marL="1371600" algn="ctr" rtl="0" fontAlgn="base">
        <a:spcBef>
          <a:spcPct val="0"/>
        </a:spcBef>
        <a:spcAft>
          <a:spcPct val="0"/>
        </a:spcAft>
        <a:defRPr sz="3000">
          <a:solidFill>
            <a:srgbClr val="17375E"/>
          </a:solidFill>
          <a:latin typeface="Arial" charset="0"/>
          <a:cs typeface="Arial" charset="0"/>
        </a:defRPr>
      </a:lvl9pPr>
    </p:titleStyle>
    <p:bodyStyle>
      <a:lvl1pPr marL="257175" indent="-257175" algn="l" rtl="0" eaLnBrk="0" fontAlgn="base" hangingPunct="0">
        <a:spcBef>
          <a:spcPct val="20000"/>
        </a:spcBef>
        <a:spcAft>
          <a:spcPct val="0"/>
        </a:spcAft>
        <a:buFont typeface="Wingdings 2" pitchFamily="18" charset="2"/>
        <a:buChar char="·"/>
        <a:defRPr sz="2400" kern="1200">
          <a:solidFill>
            <a:srgbClr val="4A452A"/>
          </a:solidFill>
          <a:latin typeface="Arial" charset="0"/>
          <a:ea typeface="+mn-ea"/>
          <a:cs typeface="+mn-cs"/>
        </a:defRPr>
      </a:lvl1pPr>
      <a:lvl2pPr marL="557213" indent="-214313" algn="l" rtl="0" eaLnBrk="0" fontAlgn="base" hangingPunct="0">
        <a:spcBef>
          <a:spcPct val="20000"/>
        </a:spcBef>
        <a:spcAft>
          <a:spcPct val="0"/>
        </a:spcAft>
        <a:buFont typeface="Wingdings" pitchFamily="2" charset="2"/>
        <a:buChar char="§"/>
        <a:defRPr sz="2100" kern="1200">
          <a:solidFill>
            <a:srgbClr val="4A452A"/>
          </a:solidFill>
          <a:latin typeface="+mj-lt"/>
          <a:ea typeface="+mn-ea"/>
          <a:cs typeface="+mn-cs"/>
        </a:defRPr>
      </a:lvl2pPr>
      <a:lvl3pPr marL="857250" indent="-171450" algn="l" rtl="0" eaLnBrk="0" fontAlgn="base" hangingPunct="0">
        <a:spcBef>
          <a:spcPct val="20000"/>
        </a:spcBef>
        <a:spcAft>
          <a:spcPct val="0"/>
        </a:spcAft>
        <a:buFont typeface="Arial" charset="0"/>
        <a:buChar char="•"/>
        <a:defRPr sz="1800" kern="1200">
          <a:solidFill>
            <a:srgbClr val="4A452A"/>
          </a:solidFill>
          <a:latin typeface="+mj-lt"/>
          <a:ea typeface="+mn-ea"/>
          <a:cs typeface="+mn-cs"/>
        </a:defRPr>
      </a:lvl3pPr>
      <a:lvl4pPr marL="1200150" indent="-171450" algn="l" rtl="0" eaLnBrk="0" fontAlgn="base" hangingPunct="0">
        <a:spcBef>
          <a:spcPct val="20000"/>
        </a:spcBef>
        <a:spcAft>
          <a:spcPct val="0"/>
        </a:spcAft>
        <a:buFont typeface="Arial" charset="0"/>
        <a:buChar char="–"/>
        <a:defRPr sz="1500" kern="1200">
          <a:solidFill>
            <a:srgbClr val="17375E"/>
          </a:solidFill>
          <a:latin typeface="Arial" pitchFamily="34" charset="0"/>
          <a:ea typeface="+mn-ea"/>
          <a:cs typeface="+mn-cs"/>
        </a:defRPr>
      </a:lvl4pPr>
      <a:lvl5pPr marL="1543050" indent="-171450" algn="l" rtl="0" eaLnBrk="0" fontAlgn="base" hangingPunct="0">
        <a:spcBef>
          <a:spcPct val="20000"/>
        </a:spcBef>
        <a:spcAft>
          <a:spcPct val="0"/>
        </a:spcAft>
        <a:buFont typeface="Arial" charset="0"/>
        <a:buChar char="»"/>
        <a:defRPr sz="1500" kern="1200">
          <a:solidFill>
            <a:srgbClr val="17375E"/>
          </a:solidFill>
          <a:latin typeface="Arial" pitchFamily="34" charset="0"/>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4C71EC6-210F-42DE-9C53-41977AD35B3D}" type="datetimeFigureOut">
              <a:rPr lang="ru-RU" smtClean="0"/>
              <a:t>05.06.2023</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4105273634"/>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Прямоугольник 27">
            <a:extLst>
              <a:ext uri="{FF2B5EF4-FFF2-40B4-BE49-F238E27FC236}">
                <a16:creationId xmlns:a16="http://schemas.microsoft.com/office/drawing/2014/main" id="{AC6DE38D-5048-4FDF-A4EB-6E4986B94BDA}"/>
              </a:ext>
            </a:extLst>
          </p:cNvPr>
          <p:cNvSpPr/>
          <p:nvPr/>
        </p:nvSpPr>
        <p:spPr>
          <a:xfrm>
            <a:off x="0" y="275035"/>
            <a:ext cx="9144000" cy="63103"/>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29" name="Прямоугольник 28">
            <a:extLst>
              <a:ext uri="{FF2B5EF4-FFF2-40B4-BE49-F238E27FC236}">
                <a16:creationId xmlns:a16="http://schemas.microsoft.com/office/drawing/2014/main" id="{46573CDD-F3DF-4EF0-B26D-E2F45A96643D}"/>
              </a:ext>
            </a:extLst>
          </p:cNvPr>
          <p:cNvSpPr/>
          <p:nvPr/>
        </p:nvSpPr>
        <p:spPr>
          <a:xfrm>
            <a:off x="0" y="0"/>
            <a:ext cx="9144000" cy="2333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0" name="Прямоугольник 29">
            <a:extLst>
              <a:ext uri="{FF2B5EF4-FFF2-40B4-BE49-F238E27FC236}">
                <a16:creationId xmlns:a16="http://schemas.microsoft.com/office/drawing/2014/main" id="{0BD25CBF-65A1-4A77-AB20-7C3E2E36BA7C}"/>
              </a:ext>
            </a:extLst>
          </p:cNvPr>
          <p:cNvSpPr/>
          <p:nvPr/>
        </p:nvSpPr>
        <p:spPr>
          <a:xfrm>
            <a:off x="0" y="230982"/>
            <a:ext cx="9144000" cy="69056"/>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1" name="Прямоугольник 30">
            <a:extLst>
              <a:ext uri="{FF2B5EF4-FFF2-40B4-BE49-F238E27FC236}">
                <a16:creationId xmlns:a16="http://schemas.microsoft.com/office/drawing/2014/main" id="{966A7446-BE30-4C64-860E-0DEEA3DA69AE}"/>
              </a:ext>
            </a:extLst>
          </p:cNvPr>
          <p:cNvSpPr/>
          <p:nvPr/>
        </p:nvSpPr>
        <p:spPr>
          <a:xfrm flipV="1">
            <a:off x="5410200" y="270273"/>
            <a:ext cx="3733800" cy="6786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2" name="Прямоугольник 31">
            <a:extLst>
              <a:ext uri="{FF2B5EF4-FFF2-40B4-BE49-F238E27FC236}">
                <a16:creationId xmlns:a16="http://schemas.microsoft.com/office/drawing/2014/main" id="{2B950A16-56DE-451E-A740-43A9C9D3081F}"/>
              </a:ext>
            </a:extLst>
          </p:cNvPr>
          <p:cNvSpPr/>
          <p:nvPr/>
        </p:nvSpPr>
        <p:spPr>
          <a:xfrm flipV="1">
            <a:off x="5410200" y="329804"/>
            <a:ext cx="3733800" cy="135731"/>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useBgFill="1">
        <p:nvSpPr>
          <p:cNvPr id="33" name="Скругленный прямоугольник 32">
            <a:extLst>
              <a:ext uri="{FF2B5EF4-FFF2-40B4-BE49-F238E27FC236}">
                <a16:creationId xmlns:a16="http://schemas.microsoft.com/office/drawing/2014/main" id="{EF6CFC70-A8C0-40DA-B0F0-E294D16DDEB1}"/>
              </a:ext>
            </a:extLst>
          </p:cNvPr>
          <p:cNvSpPr/>
          <p:nvPr/>
        </p:nvSpPr>
        <p:spPr bwMode="white">
          <a:xfrm>
            <a:off x="5407026" y="372667"/>
            <a:ext cx="3063875" cy="21431"/>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useBgFill="1">
        <p:nvSpPr>
          <p:cNvPr id="34" name="Скругленный прямоугольник 33">
            <a:extLst>
              <a:ext uri="{FF2B5EF4-FFF2-40B4-BE49-F238E27FC236}">
                <a16:creationId xmlns:a16="http://schemas.microsoft.com/office/drawing/2014/main" id="{8F9C1E83-7050-4A70-90B7-A456732EFFE5}"/>
              </a:ext>
            </a:extLst>
          </p:cNvPr>
          <p:cNvSpPr/>
          <p:nvPr/>
        </p:nvSpPr>
        <p:spPr bwMode="white">
          <a:xfrm>
            <a:off x="7373938" y="441722"/>
            <a:ext cx="1600200" cy="27384"/>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5" name="Прямоугольник 34">
            <a:extLst>
              <a:ext uri="{FF2B5EF4-FFF2-40B4-BE49-F238E27FC236}">
                <a16:creationId xmlns:a16="http://schemas.microsoft.com/office/drawing/2014/main" id="{82FF7865-82ED-45AA-8E7E-8CCD448D3B2C}"/>
              </a:ext>
            </a:extLst>
          </p:cNvPr>
          <p:cNvSpPr/>
          <p:nvPr/>
        </p:nvSpPr>
        <p:spPr bwMode="invGray">
          <a:xfrm>
            <a:off x="9085263" y="-1191"/>
            <a:ext cx="57150" cy="465535"/>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dirty="0"/>
          </a:p>
        </p:txBody>
      </p:sp>
      <p:sp>
        <p:nvSpPr>
          <p:cNvPr id="36" name="Прямоугольник 35">
            <a:extLst>
              <a:ext uri="{FF2B5EF4-FFF2-40B4-BE49-F238E27FC236}">
                <a16:creationId xmlns:a16="http://schemas.microsoft.com/office/drawing/2014/main" id="{FBE1DABE-00AA-4885-93F1-9F1F971969BB}"/>
              </a:ext>
            </a:extLst>
          </p:cNvPr>
          <p:cNvSpPr/>
          <p:nvPr/>
        </p:nvSpPr>
        <p:spPr bwMode="invGray">
          <a:xfrm>
            <a:off x="9043989" y="-1191"/>
            <a:ext cx="28575" cy="465535"/>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dirty="0"/>
          </a:p>
        </p:txBody>
      </p:sp>
      <p:sp>
        <p:nvSpPr>
          <p:cNvPr id="37" name="Прямоугольник 36">
            <a:extLst>
              <a:ext uri="{FF2B5EF4-FFF2-40B4-BE49-F238E27FC236}">
                <a16:creationId xmlns:a16="http://schemas.microsoft.com/office/drawing/2014/main" id="{04E2DFDA-7E09-4FCE-89C6-2EA3602458D3}"/>
              </a:ext>
            </a:extLst>
          </p:cNvPr>
          <p:cNvSpPr/>
          <p:nvPr/>
        </p:nvSpPr>
        <p:spPr bwMode="invGray">
          <a:xfrm>
            <a:off x="9024939" y="-1191"/>
            <a:ext cx="9525" cy="465535"/>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8" name="Прямоугольник 37">
            <a:extLst>
              <a:ext uri="{FF2B5EF4-FFF2-40B4-BE49-F238E27FC236}">
                <a16:creationId xmlns:a16="http://schemas.microsoft.com/office/drawing/2014/main" id="{02E59B5D-5CCB-4C8B-8A37-DB426E6E9A36}"/>
              </a:ext>
            </a:extLst>
          </p:cNvPr>
          <p:cNvSpPr/>
          <p:nvPr/>
        </p:nvSpPr>
        <p:spPr bwMode="invGray">
          <a:xfrm>
            <a:off x="8975725" y="-1191"/>
            <a:ext cx="26988" cy="465535"/>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39" name="Прямоугольник 38">
            <a:extLst>
              <a:ext uri="{FF2B5EF4-FFF2-40B4-BE49-F238E27FC236}">
                <a16:creationId xmlns:a16="http://schemas.microsoft.com/office/drawing/2014/main" id="{0B762F26-12D9-460D-8350-3822CCF99D20}"/>
              </a:ext>
            </a:extLst>
          </p:cNvPr>
          <p:cNvSpPr/>
          <p:nvPr/>
        </p:nvSpPr>
        <p:spPr bwMode="invGray">
          <a:xfrm>
            <a:off x="8915401" y="0"/>
            <a:ext cx="55563" cy="439341"/>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a:p>
        </p:txBody>
      </p:sp>
      <p:sp>
        <p:nvSpPr>
          <p:cNvPr id="40" name="Прямоугольник 39">
            <a:extLst>
              <a:ext uri="{FF2B5EF4-FFF2-40B4-BE49-F238E27FC236}">
                <a16:creationId xmlns:a16="http://schemas.microsoft.com/office/drawing/2014/main" id="{AEEAC96E-EC39-4C5F-B9D3-349B031BE057}"/>
              </a:ext>
            </a:extLst>
          </p:cNvPr>
          <p:cNvSpPr/>
          <p:nvPr/>
        </p:nvSpPr>
        <p:spPr bwMode="invGray">
          <a:xfrm>
            <a:off x="8874125" y="0"/>
            <a:ext cx="7938" cy="439341"/>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350" dirty="0"/>
          </a:p>
        </p:txBody>
      </p:sp>
      <p:sp>
        <p:nvSpPr>
          <p:cNvPr id="1039" name="Заголовок 21">
            <a:extLst>
              <a:ext uri="{FF2B5EF4-FFF2-40B4-BE49-F238E27FC236}">
                <a16:creationId xmlns:a16="http://schemas.microsoft.com/office/drawing/2014/main" id="{0EC609FE-C5EA-476E-AB62-073FB84463D3}"/>
              </a:ext>
            </a:extLst>
          </p:cNvPr>
          <p:cNvSpPr>
            <a:spLocks noGrp="1"/>
          </p:cNvSpPr>
          <p:nvPr>
            <p:ph type="title"/>
          </p:nvPr>
        </p:nvSpPr>
        <p:spPr bwMode="auto">
          <a:xfrm>
            <a:off x="457200" y="857250"/>
            <a:ext cx="82296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en-US"/>
              <a:t>Образец заголовка</a:t>
            </a:r>
            <a:endParaRPr lang="en-US" altLang="en-US"/>
          </a:p>
        </p:txBody>
      </p:sp>
      <p:sp>
        <p:nvSpPr>
          <p:cNvPr id="1040" name="Текст 12">
            <a:extLst>
              <a:ext uri="{FF2B5EF4-FFF2-40B4-BE49-F238E27FC236}">
                <a16:creationId xmlns:a16="http://schemas.microsoft.com/office/drawing/2014/main" id="{A9ACB7FD-CC1B-455B-939C-44621A14B612}"/>
              </a:ext>
            </a:extLst>
          </p:cNvPr>
          <p:cNvSpPr>
            <a:spLocks noGrp="1"/>
          </p:cNvSpPr>
          <p:nvPr>
            <p:ph type="body" idx="1"/>
          </p:nvPr>
        </p:nvSpPr>
        <p:spPr bwMode="auto">
          <a:xfrm>
            <a:off x="457200" y="1687116"/>
            <a:ext cx="8229600"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a:t>Образец текста</a:t>
            </a:r>
          </a:p>
          <a:p>
            <a:pPr lvl="1"/>
            <a:r>
              <a:rPr lang="ru-RU" altLang="en-US"/>
              <a:t>Второй уровень</a:t>
            </a:r>
          </a:p>
          <a:p>
            <a:pPr lvl="2"/>
            <a:r>
              <a:rPr lang="ru-RU" altLang="en-US"/>
              <a:t>Третий уровень</a:t>
            </a:r>
          </a:p>
          <a:p>
            <a:pPr lvl="3"/>
            <a:r>
              <a:rPr lang="ru-RU" altLang="en-US"/>
              <a:t>Четвертый уровень</a:t>
            </a:r>
          </a:p>
          <a:p>
            <a:pPr lvl="4"/>
            <a:r>
              <a:rPr lang="ru-RU" altLang="en-US"/>
              <a:t>Пятый уровень</a:t>
            </a:r>
            <a:endParaRPr lang="en-US" altLang="en-US"/>
          </a:p>
        </p:txBody>
      </p:sp>
      <p:sp>
        <p:nvSpPr>
          <p:cNvPr id="14" name="Дата 13">
            <a:extLst>
              <a:ext uri="{FF2B5EF4-FFF2-40B4-BE49-F238E27FC236}">
                <a16:creationId xmlns:a16="http://schemas.microsoft.com/office/drawing/2014/main" id="{86E0FB32-2BF7-41CE-B46D-530EC30AE037}"/>
              </a:ext>
            </a:extLst>
          </p:cNvPr>
          <p:cNvSpPr>
            <a:spLocks noGrp="1"/>
          </p:cNvSpPr>
          <p:nvPr>
            <p:ph type="dt" sz="half" idx="2"/>
          </p:nvPr>
        </p:nvSpPr>
        <p:spPr>
          <a:xfrm>
            <a:off x="6586538" y="459581"/>
            <a:ext cx="957262" cy="342900"/>
          </a:xfrm>
          <a:prstGeom prst="rect">
            <a:avLst/>
          </a:prstGeom>
        </p:spPr>
        <p:txBody>
          <a:bodyPr vert="horz"/>
          <a:lstStyle>
            <a:lvl1pPr algn="l" eaLnBrk="1" latinLnBrk="0" hangingPunct="1">
              <a:defRPr kumimoji="0" sz="600">
                <a:solidFill>
                  <a:schemeClr val="accent2"/>
                </a:solidFill>
                <a:latin typeface="Arial" charset="0"/>
              </a:defRPr>
            </a:lvl1pPr>
          </a:lstStyle>
          <a:p>
            <a:pPr>
              <a:defRPr/>
            </a:pPr>
            <a:endParaRPr lang="ru-RU"/>
          </a:p>
        </p:txBody>
      </p:sp>
      <p:sp>
        <p:nvSpPr>
          <p:cNvPr id="3" name="Нижний колонтитул 2">
            <a:extLst>
              <a:ext uri="{FF2B5EF4-FFF2-40B4-BE49-F238E27FC236}">
                <a16:creationId xmlns:a16="http://schemas.microsoft.com/office/drawing/2014/main" id="{00331725-ED48-4F57-BA35-1B0824103E9C}"/>
              </a:ext>
            </a:extLst>
          </p:cNvPr>
          <p:cNvSpPr>
            <a:spLocks noGrp="1"/>
          </p:cNvSpPr>
          <p:nvPr>
            <p:ph type="ftr" sz="quarter" idx="3"/>
          </p:nvPr>
        </p:nvSpPr>
        <p:spPr>
          <a:xfrm>
            <a:off x="5257801" y="459581"/>
            <a:ext cx="1325563" cy="342900"/>
          </a:xfrm>
          <a:prstGeom prst="rect">
            <a:avLst/>
          </a:prstGeom>
        </p:spPr>
        <p:txBody>
          <a:bodyPr vert="horz"/>
          <a:lstStyle>
            <a:lvl1pPr algn="r" eaLnBrk="1" latinLnBrk="0" hangingPunct="1">
              <a:defRPr kumimoji="0" sz="600">
                <a:solidFill>
                  <a:schemeClr val="accent2"/>
                </a:solidFill>
                <a:latin typeface="Arial" charset="0"/>
              </a:defRPr>
            </a:lvl1pPr>
          </a:lstStyle>
          <a:p>
            <a:pPr>
              <a:defRPr/>
            </a:pPr>
            <a:endParaRPr lang="ru-RU"/>
          </a:p>
        </p:txBody>
      </p:sp>
      <p:sp>
        <p:nvSpPr>
          <p:cNvPr id="23" name="Номер слайда 22">
            <a:extLst>
              <a:ext uri="{FF2B5EF4-FFF2-40B4-BE49-F238E27FC236}">
                <a16:creationId xmlns:a16="http://schemas.microsoft.com/office/drawing/2014/main" id="{F019768E-72CF-4254-9026-369569CAD2BA}"/>
              </a:ext>
            </a:extLst>
          </p:cNvPr>
          <p:cNvSpPr>
            <a:spLocks noGrp="1"/>
          </p:cNvSpPr>
          <p:nvPr>
            <p:ph type="sldNum" sz="quarter" idx="4"/>
          </p:nvPr>
        </p:nvSpPr>
        <p:spPr>
          <a:xfrm>
            <a:off x="8174038" y="1191"/>
            <a:ext cx="762000" cy="275034"/>
          </a:xfrm>
          <a:prstGeom prst="rect">
            <a:avLst/>
          </a:prstGeom>
        </p:spPr>
        <p:txBody>
          <a:bodyPr vert="horz" wrap="square" lIns="91440" tIns="45720" rIns="91440" bIns="45720" numCol="1" anchor="b" anchorCtr="0" compatLnSpc="1">
            <a:prstTxWarp prst="textNoShape">
              <a:avLst/>
            </a:prstTxWarp>
          </a:bodyPr>
          <a:lstStyle>
            <a:lvl1pPr algn="r">
              <a:defRPr>
                <a:solidFill>
                  <a:srgbClr val="FFFFFF"/>
                </a:solidFill>
              </a:defRPr>
            </a:lvl1pPr>
          </a:lstStyle>
          <a:p>
            <a:fld id="{3B73370F-A2B2-4F96-9CB7-AD838CF4C65D}" type="slidenum">
              <a:rPr lang="ru-RU" altLang="en-US"/>
              <a:pPr/>
              <a:t>‹#›</a:t>
            </a:fld>
            <a:endParaRPr lang="ru-RU" altLang="en-US"/>
          </a:p>
        </p:txBody>
      </p:sp>
    </p:spTree>
    <p:extLst>
      <p:ext uri="{BB962C8B-B14F-4D97-AF65-F5344CB8AC3E}">
        <p14:creationId xmlns:p14="http://schemas.microsoft.com/office/powerpoint/2010/main" val="1103255238"/>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l" rtl="0" eaLnBrk="0" fontAlgn="base" hangingPunct="0">
        <a:spcBef>
          <a:spcPct val="0"/>
        </a:spcBef>
        <a:spcAft>
          <a:spcPct val="0"/>
        </a:spcAft>
        <a:defRPr sz="3000" kern="12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Trebuchet MS" pitchFamily="34" charset="0"/>
        </a:defRPr>
      </a:lvl2pPr>
      <a:lvl3pPr algn="l" rtl="0" eaLnBrk="0" fontAlgn="base" hangingPunct="0">
        <a:spcBef>
          <a:spcPct val="0"/>
        </a:spcBef>
        <a:spcAft>
          <a:spcPct val="0"/>
        </a:spcAft>
        <a:defRPr sz="3000">
          <a:solidFill>
            <a:schemeClr val="tx2"/>
          </a:solidFill>
          <a:latin typeface="Trebuchet MS" pitchFamily="34" charset="0"/>
        </a:defRPr>
      </a:lvl3pPr>
      <a:lvl4pPr algn="l" rtl="0" eaLnBrk="0" fontAlgn="base" hangingPunct="0">
        <a:spcBef>
          <a:spcPct val="0"/>
        </a:spcBef>
        <a:spcAft>
          <a:spcPct val="0"/>
        </a:spcAft>
        <a:defRPr sz="3000">
          <a:solidFill>
            <a:schemeClr val="tx2"/>
          </a:solidFill>
          <a:latin typeface="Trebuchet MS" pitchFamily="34" charset="0"/>
        </a:defRPr>
      </a:lvl4pPr>
      <a:lvl5pPr algn="l" rtl="0" eaLnBrk="0" fontAlgn="base" hangingPunct="0">
        <a:spcBef>
          <a:spcPct val="0"/>
        </a:spcBef>
        <a:spcAft>
          <a:spcPct val="0"/>
        </a:spcAft>
        <a:defRPr sz="3000">
          <a:solidFill>
            <a:schemeClr val="tx2"/>
          </a:solidFill>
          <a:latin typeface="Trebuchet MS" pitchFamily="34" charset="0"/>
        </a:defRPr>
      </a:lvl5pPr>
      <a:lvl6pPr marL="342900" algn="l" rtl="0" fontAlgn="base">
        <a:spcBef>
          <a:spcPct val="0"/>
        </a:spcBef>
        <a:spcAft>
          <a:spcPct val="0"/>
        </a:spcAft>
        <a:defRPr sz="3000">
          <a:solidFill>
            <a:schemeClr val="tx2"/>
          </a:solidFill>
          <a:latin typeface="Trebuchet MS" pitchFamily="34" charset="0"/>
        </a:defRPr>
      </a:lvl6pPr>
      <a:lvl7pPr marL="685800" algn="l" rtl="0" fontAlgn="base">
        <a:spcBef>
          <a:spcPct val="0"/>
        </a:spcBef>
        <a:spcAft>
          <a:spcPct val="0"/>
        </a:spcAft>
        <a:defRPr sz="3000">
          <a:solidFill>
            <a:schemeClr val="tx2"/>
          </a:solidFill>
          <a:latin typeface="Trebuchet MS" pitchFamily="34" charset="0"/>
        </a:defRPr>
      </a:lvl7pPr>
      <a:lvl8pPr marL="1028700" algn="l" rtl="0" fontAlgn="base">
        <a:spcBef>
          <a:spcPct val="0"/>
        </a:spcBef>
        <a:spcAft>
          <a:spcPct val="0"/>
        </a:spcAft>
        <a:defRPr sz="3000">
          <a:solidFill>
            <a:schemeClr val="tx2"/>
          </a:solidFill>
          <a:latin typeface="Trebuchet MS" pitchFamily="34" charset="0"/>
        </a:defRPr>
      </a:lvl8pPr>
      <a:lvl9pPr marL="1371600" algn="l" rtl="0" fontAlgn="base">
        <a:spcBef>
          <a:spcPct val="0"/>
        </a:spcBef>
        <a:spcAft>
          <a:spcPct val="0"/>
        </a:spcAft>
        <a:defRPr sz="3000">
          <a:solidFill>
            <a:schemeClr val="tx2"/>
          </a:solidFill>
          <a:latin typeface="Trebuchet MS" pitchFamily="34" charset="0"/>
        </a:defRPr>
      </a:lvl9pPr>
    </p:titleStyle>
    <p:bodyStyle>
      <a:lvl1pPr marL="273844" indent="-191691" algn="l" rtl="0" eaLnBrk="0" fontAlgn="base" hangingPunct="0">
        <a:spcBef>
          <a:spcPts val="225"/>
        </a:spcBef>
        <a:spcAft>
          <a:spcPct val="0"/>
        </a:spcAft>
        <a:buClr>
          <a:srgbClr val="FEB80A"/>
        </a:buClr>
        <a:buFont typeface="Georgia" panose="02040502050405020303" pitchFamily="18" charset="0"/>
        <a:buChar char="•"/>
        <a:defRPr sz="2100" kern="1200">
          <a:solidFill>
            <a:schemeClr val="tx1"/>
          </a:solidFill>
          <a:latin typeface="+mn-lt"/>
          <a:ea typeface="+mn-ea"/>
          <a:cs typeface="+mn-cs"/>
        </a:defRPr>
      </a:lvl1pPr>
      <a:lvl2pPr marL="492919" indent="-184547" algn="l" rtl="0" eaLnBrk="0" fontAlgn="base" hangingPunct="0">
        <a:spcBef>
          <a:spcPts val="225"/>
        </a:spcBef>
        <a:spcAft>
          <a:spcPct val="0"/>
        </a:spcAft>
        <a:buClr>
          <a:schemeClr val="accent2"/>
        </a:buClr>
        <a:buFont typeface="Georgia" panose="02040502050405020303" pitchFamily="18" charset="0"/>
        <a:buChar char="▫"/>
        <a:defRPr sz="1950" kern="1200">
          <a:solidFill>
            <a:schemeClr val="accent2"/>
          </a:solidFill>
          <a:latin typeface="+mn-lt"/>
          <a:ea typeface="+mn-ea"/>
          <a:cs typeface="+mn-cs"/>
        </a:defRPr>
      </a:lvl2pPr>
      <a:lvl3pPr marL="691754" indent="-164306" algn="l" rtl="0" eaLnBrk="0" fontAlgn="base" hangingPunct="0">
        <a:spcBef>
          <a:spcPts val="225"/>
        </a:spcBef>
        <a:spcAft>
          <a:spcPct val="0"/>
        </a:spcAft>
        <a:buClr>
          <a:schemeClr val="accent1"/>
        </a:buClr>
        <a:buFont typeface="Wingdings 2" panose="05020102010507070707" pitchFamily="18" charset="2"/>
        <a:buChar char=""/>
        <a:defRPr sz="1800" kern="1200">
          <a:solidFill>
            <a:schemeClr val="accent1"/>
          </a:solidFill>
          <a:latin typeface="+mn-lt"/>
          <a:ea typeface="+mn-ea"/>
          <a:cs typeface="+mn-cs"/>
        </a:defRPr>
      </a:lvl3pPr>
      <a:lvl4pPr marL="884635" indent="-150019" algn="l" rtl="0" eaLnBrk="0" fontAlgn="base" hangingPunct="0">
        <a:spcBef>
          <a:spcPts val="225"/>
        </a:spcBef>
        <a:spcAft>
          <a:spcPct val="0"/>
        </a:spcAft>
        <a:buClr>
          <a:schemeClr val="accent1"/>
        </a:buClr>
        <a:buFont typeface="Wingdings 2" panose="05020102010507070707" pitchFamily="18" charset="2"/>
        <a:buChar char=""/>
        <a:defRPr sz="1650" kern="1200">
          <a:solidFill>
            <a:schemeClr val="accent1"/>
          </a:solidFill>
          <a:latin typeface="+mn-lt"/>
          <a:ea typeface="+mn-ea"/>
          <a:cs typeface="+mn-cs"/>
        </a:defRPr>
      </a:lvl4pPr>
      <a:lvl5pPr marL="1041797" indent="-136922" algn="l" rtl="0" eaLnBrk="0" fontAlgn="base" hangingPunct="0">
        <a:spcBef>
          <a:spcPts val="225"/>
        </a:spcBef>
        <a:spcAft>
          <a:spcPct val="0"/>
        </a:spcAft>
        <a:buClr>
          <a:srgbClr val="FEB80A"/>
        </a:buClr>
        <a:buFont typeface="Georgia" panose="02040502050405020303" pitchFamily="18" charset="0"/>
        <a:buChar char="▫"/>
        <a:defRPr sz="1500" kern="1200">
          <a:solidFill>
            <a:srgbClr val="FEB80A"/>
          </a:solidFill>
          <a:latin typeface="+mn-lt"/>
          <a:ea typeface="+mn-ea"/>
          <a:cs typeface="+mn-cs"/>
        </a:defRPr>
      </a:lvl5pPr>
      <a:lvl6pPr marL="1207008" indent="-137160" algn="l" rtl="0" eaLnBrk="1" latinLnBrk="0" hangingPunct="1">
        <a:spcBef>
          <a:spcPts val="225"/>
        </a:spcBef>
        <a:buClr>
          <a:schemeClr val="accent3"/>
        </a:buClr>
        <a:buFont typeface="Georgia"/>
        <a:buChar char="▫"/>
        <a:defRPr kumimoji="0" sz="1350" kern="1200">
          <a:solidFill>
            <a:schemeClr val="accent3"/>
          </a:solidFill>
          <a:latin typeface="+mn-lt"/>
          <a:ea typeface="+mn-ea"/>
          <a:cs typeface="+mn-cs"/>
        </a:defRPr>
      </a:lvl6pPr>
      <a:lvl7pPr marL="1371600" indent="-137160" algn="l" rtl="0" eaLnBrk="1" latinLnBrk="0" hangingPunct="1">
        <a:spcBef>
          <a:spcPts val="225"/>
        </a:spcBef>
        <a:buClr>
          <a:schemeClr val="accent3"/>
        </a:buClr>
        <a:buFont typeface="Georgia"/>
        <a:buChar char="▫"/>
        <a:defRPr kumimoji="0" sz="1200" kern="1200">
          <a:solidFill>
            <a:schemeClr val="accent3"/>
          </a:solidFill>
          <a:latin typeface="+mn-lt"/>
          <a:ea typeface="+mn-ea"/>
          <a:cs typeface="+mn-cs"/>
        </a:defRPr>
      </a:lvl7pPr>
      <a:lvl8pPr marL="1522476" indent="-137160" algn="l" rtl="0" eaLnBrk="1" latinLnBrk="0" hangingPunct="1">
        <a:spcBef>
          <a:spcPts val="225"/>
        </a:spcBef>
        <a:buClr>
          <a:schemeClr val="accent3"/>
        </a:buClr>
        <a:buFont typeface="Georgia"/>
        <a:buChar char="◦"/>
        <a:defRPr kumimoji="0" sz="1125" kern="1200">
          <a:solidFill>
            <a:schemeClr val="accent3"/>
          </a:solidFill>
          <a:latin typeface="+mn-lt"/>
          <a:ea typeface="+mn-ea"/>
          <a:cs typeface="+mn-cs"/>
        </a:defRPr>
      </a:lvl8pPr>
      <a:lvl9pPr marL="1680210" indent="-137160" algn="l" rtl="0" eaLnBrk="1" latinLnBrk="0" hangingPunct="1">
        <a:spcBef>
          <a:spcPts val="225"/>
        </a:spcBef>
        <a:buClr>
          <a:schemeClr val="accent3"/>
        </a:buClr>
        <a:buFont typeface="Georgia"/>
        <a:buChar char="◦"/>
        <a:defRPr kumimoji="0" sz="105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1DB5316-38AD-4474-8D50-47029EF8214B}" type="datetimeFigureOut">
              <a:rPr lang="ru-RU" smtClean="0"/>
              <a:pPr/>
              <a:t>05.06.2023</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160E9BCB-2D1E-4A86-B16D-5882334B8BBB}" type="slidenum">
              <a:rPr lang="ru-RU" smtClean="0"/>
              <a:pPr/>
              <a:t>‹#›</a:t>
            </a:fld>
            <a:endParaRPr lang="ru-RU"/>
          </a:p>
        </p:txBody>
      </p:sp>
    </p:spTree>
    <p:extLst>
      <p:ext uri="{BB962C8B-B14F-4D97-AF65-F5344CB8AC3E}">
        <p14:creationId xmlns:p14="http://schemas.microsoft.com/office/powerpoint/2010/main" val="2008735845"/>
      </p:ext>
    </p:extLst>
  </p:cSld>
  <p:clrMap bg1="dk1" tx1="lt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ACB8BB"/>
            </a:gs>
            <a:gs pos="39999">
              <a:srgbClr val="D5E1E4"/>
            </a:gs>
            <a:gs pos="100000">
              <a:srgbClr val="EFF4F6"/>
            </a:gs>
          </a:gsLst>
          <a:lin ang="16200000" scaled="1"/>
        </a:gradFill>
        <a:effectLst/>
      </p:bgPr>
    </p:bg>
    <p:spTree>
      <p:nvGrpSpPr>
        <p:cNvPr id="1" name=""/>
        <p:cNvGrpSpPr/>
        <p:nvPr/>
      </p:nvGrpSpPr>
      <p:grpSpPr>
        <a:xfrm>
          <a:off x="0" y="0"/>
          <a:ext cx="0" cy="0"/>
          <a:chOff x="0" y="0"/>
          <a:chExt cx="0" cy="0"/>
        </a:xfrm>
      </p:grpSpPr>
      <p:sp>
        <p:nvSpPr>
          <p:cNvPr id="16" name="Прямая соединительная линия 15">
            <a:extLst>
              <a:ext uri="{FF2B5EF4-FFF2-40B4-BE49-F238E27FC236}">
                <a16:creationId xmlns:a16="http://schemas.microsoft.com/office/drawing/2014/main" id="{9D08A016-3ECA-476B-A878-3729A1EC7D98}"/>
              </a:ext>
            </a:extLst>
          </p:cNvPr>
          <p:cNvSpPr>
            <a:spLocks noChangeShapeType="1"/>
          </p:cNvSpPr>
          <p:nvPr/>
        </p:nvSpPr>
        <p:spPr bwMode="auto">
          <a:xfrm>
            <a:off x="8763000" y="0"/>
            <a:ext cx="0" cy="51435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sz="1350" dirty="0">
              <a:solidFill>
                <a:prstClr val="black"/>
              </a:solidFill>
              <a:latin typeface="Century Schoolbook"/>
            </a:endParaRPr>
          </a:p>
        </p:txBody>
      </p:sp>
      <p:sp>
        <p:nvSpPr>
          <p:cNvPr id="22" name="Заголовок 21">
            <a:extLst>
              <a:ext uri="{FF2B5EF4-FFF2-40B4-BE49-F238E27FC236}">
                <a16:creationId xmlns:a16="http://schemas.microsoft.com/office/drawing/2014/main" id="{5EE36E59-6C89-48C9-ADAE-DA2C911B0407}"/>
              </a:ext>
            </a:extLst>
          </p:cNvPr>
          <p:cNvSpPr>
            <a:spLocks noGrp="1"/>
          </p:cNvSpPr>
          <p:nvPr>
            <p:ph type="title"/>
          </p:nvPr>
        </p:nvSpPr>
        <p:spPr>
          <a:xfrm>
            <a:off x="457200" y="205979"/>
            <a:ext cx="7467600" cy="857250"/>
          </a:xfrm>
          <a:prstGeom prst="rect">
            <a:avLst/>
          </a:prstGeom>
        </p:spPr>
        <p:txBody>
          <a:bodyPr vert="horz" anchor="b">
            <a:normAutofit/>
          </a:bodyPr>
          <a:lstStyle/>
          <a:p>
            <a:r>
              <a:rPr lang="ru-RU"/>
              <a:t>Образец заголовка</a:t>
            </a:r>
            <a:endParaRPr lang="en-US"/>
          </a:p>
        </p:txBody>
      </p:sp>
      <p:sp>
        <p:nvSpPr>
          <p:cNvPr id="2052" name="Текст 12">
            <a:extLst>
              <a:ext uri="{FF2B5EF4-FFF2-40B4-BE49-F238E27FC236}">
                <a16:creationId xmlns:a16="http://schemas.microsoft.com/office/drawing/2014/main" id="{E047AB24-63F7-453B-9C94-FFE0467435D2}"/>
              </a:ext>
            </a:extLst>
          </p:cNvPr>
          <p:cNvSpPr>
            <a:spLocks noGrp="1"/>
          </p:cNvSpPr>
          <p:nvPr>
            <p:ph type="body" idx="1"/>
          </p:nvPr>
        </p:nvSpPr>
        <p:spPr bwMode="auto">
          <a:xfrm>
            <a:off x="457200" y="1200150"/>
            <a:ext cx="7467600" cy="365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en-US"/>
              <a:t>Образец текста</a:t>
            </a:r>
          </a:p>
          <a:p>
            <a:pPr lvl="1"/>
            <a:r>
              <a:rPr lang="ru-RU" altLang="en-US"/>
              <a:t>Второй уровень</a:t>
            </a:r>
          </a:p>
          <a:p>
            <a:pPr lvl="2"/>
            <a:r>
              <a:rPr lang="ru-RU" altLang="en-US"/>
              <a:t>Третий уровень</a:t>
            </a:r>
          </a:p>
          <a:p>
            <a:pPr lvl="3"/>
            <a:r>
              <a:rPr lang="ru-RU" altLang="en-US"/>
              <a:t>Четвертый уровень</a:t>
            </a:r>
          </a:p>
          <a:p>
            <a:pPr lvl="4"/>
            <a:r>
              <a:rPr lang="ru-RU" altLang="en-US"/>
              <a:t>Пятый уровень</a:t>
            </a:r>
            <a:endParaRPr lang="en-US" altLang="en-US"/>
          </a:p>
        </p:txBody>
      </p:sp>
      <p:sp>
        <p:nvSpPr>
          <p:cNvPr id="14" name="Дата 13">
            <a:extLst>
              <a:ext uri="{FF2B5EF4-FFF2-40B4-BE49-F238E27FC236}">
                <a16:creationId xmlns:a16="http://schemas.microsoft.com/office/drawing/2014/main" id="{CE199B9A-9F4A-4F5B-A447-47943C115B98}"/>
              </a:ext>
            </a:extLst>
          </p:cNvPr>
          <p:cNvSpPr>
            <a:spLocks noGrp="1"/>
          </p:cNvSpPr>
          <p:nvPr>
            <p:ph type="dt" sz="half" idx="2"/>
          </p:nvPr>
        </p:nvSpPr>
        <p:spPr>
          <a:xfrm rot="5400000">
            <a:off x="7840465" y="763389"/>
            <a:ext cx="1508522" cy="384175"/>
          </a:xfrm>
          <a:prstGeom prst="rect">
            <a:avLst/>
          </a:prstGeom>
        </p:spPr>
        <p:txBody>
          <a:bodyPr vert="horz" anchor="ctr" anchorCtr="0"/>
          <a:lstStyle>
            <a:lvl1pPr algn="r" eaLnBrk="1" fontAlgn="auto" latinLnBrk="0" hangingPunct="1">
              <a:spcBef>
                <a:spcPts val="0"/>
              </a:spcBef>
              <a:spcAft>
                <a:spcPts val="0"/>
              </a:spcAft>
              <a:defRPr kumimoji="0" sz="900">
                <a:solidFill>
                  <a:srgbClr val="464653"/>
                </a:solidFill>
                <a:latin typeface="Century Schoolbook"/>
              </a:defRPr>
            </a:lvl1pPr>
          </a:lstStyle>
          <a:p>
            <a:pPr>
              <a:defRPr/>
            </a:pPr>
            <a:fld id="{7AF1D01A-22E2-4BD1-B101-3F106C1B7EC1}" type="datetimeFigureOut">
              <a:rPr lang="en-US"/>
              <a:pPr>
                <a:defRPr/>
              </a:pPr>
              <a:t>6/5/2023</a:t>
            </a:fld>
            <a:endParaRPr lang="en-US"/>
          </a:p>
        </p:txBody>
      </p:sp>
      <p:sp>
        <p:nvSpPr>
          <p:cNvPr id="3" name="Нижний колонтитул 2">
            <a:extLst>
              <a:ext uri="{FF2B5EF4-FFF2-40B4-BE49-F238E27FC236}">
                <a16:creationId xmlns:a16="http://schemas.microsoft.com/office/drawing/2014/main" id="{363A56DA-6525-42C0-BA68-FDDC29F82157}"/>
              </a:ext>
            </a:extLst>
          </p:cNvPr>
          <p:cNvSpPr>
            <a:spLocks noGrp="1"/>
          </p:cNvSpPr>
          <p:nvPr>
            <p:ph type="ftr" sz="quarter" idx="3"/>
          </p:nvPr>
        </p:nvSpPr>
        <p:spPr>
          <a:xfrm rot="5400000">
            <a:off x="7389813" y="2757091"/>
            <a:ext cx="2400300" cy="365125"/>
          </a:xfrm>
          <a:prstGeom prst="rect">
            <a:avLst/>
          </a:prstGeom>
        </p:spPr>
        <p:txBody>
          <a:bodyPr vert="horz" anchor="ctr" anchorCtr="0"/>
          <a:lstStyle>
            <a:lvl1pPr algn="l" eaLnBrk="1" fontAlgn="auto" latinLnBrk="0" hangingPunct="1">
              <a:spcBef>
                <a:spcPts val="0"/>
              </a:spcBef>
              <a:spcAft>
                <a:spcPts val="0"/>
              </a:spcAft>
              <a:defRPr kumimoji="0" sz="900">
                <a:solidFill>
                  <a:srgbClr val="464653"/>
                </a:solidFill>
                <a:latin typeface="Century Schoolbook"/>
              </a:defRPr>
            </a:lvl1pPr>
          </a:lstStyle>
          <a:p>
            <a:pPr>
              <a:defRPr/>
            </a:pPr>
            <a:endParaRPr lang="en-US"/>
          </a:p>
        </p:txBody>
      </p:sp>
      <p:sp>
        <p:nvSpPr>
          <p:cNvPr id="7" name="Прямая соединительная линия 6">
            <a:extLst>
              <a:ext uri="{FF2B5EF4-FFF2-40B4-BE49-F238E27FC236}">
                <a16:creationId xmlns:a16="http://schemas.microsoft.com/office/drawing/2014/main" id="{0F7E616C-2ACC-4EA2-BC11-D343A319384B}"/>
              </a:ext>
            </a:extLst>
          </p:cNvPr>
          <p:cNvSpPr>
            <a:spLocks noChangeShapeType="1"/>
          </p:cNvSpPr>
          <p:nvPr/>
        </p:nvSpPr>
        <p:spPr bwMode="auto">
          <a:xfrm>
            <a:off x="76200" y="0"/>
            <a:ext cx="0" cy="51435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sz="1350">
              <a:solidFill>
                <a:prstClr val="black"/>
              </a:solidFill>
              <a:latin typeface="Century Schoolbook"/>
            </a:endParaRPr>
          </a:p>
        </p:txBody>
      </p:sp>
      <p:sp>
        <p:nvSpPr>
          <p:cNvPr id="2056" name="Прямая соединительная линия 8">
            <a:extLst>
              <a:ext uri="{FF2B5EF4-FFF2-40B4-BE49-F238E27FC236}">
                <a16:creationId xmlns:a16="http://schemas.microsoft.com/office/drawing/2014/main" id="{05F7111D-E0F2-479D-9C25-C8677BE94E91}"/>
              </a:ext>
            </a:extLst>
          </p:cNvPr>
          <p:cNvSpPr>
            <a:spLocks noChangeShapeType="1"/>
          </p:cNvSpPr>
          <p:nvPr/>
        </p:nvSpPr>
        <p:spPr bwMode="auto">
          <a:xfrm>
            <a:off x="8991600" y="0"/>
            <a:ext cx="0" cy="51435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10" name="Прямоугольник 9">
            <a:extLst>
              <a:ext uri="{FF2B5EF4-FFF2-40B4-BE49-F238E27FC236}">
                <a16:creationId xmlns:a16="http://schemas.microsoft.com/office/drawing/2014/main" id="{2241360A-D36D-4782-B32F-C2E620216F6A}"/>
              </a:ext>
            </a:extLst>
          </p:cNvPr>
          <p:cNvSpPr/>
          <p:nvPr/>
        </p:nvSpPr>
        <p:spPr bwMode="auto">
          <a:xfrm>
            <a:off x="8839200" y="0"/>
            <a:ext cx="304800" cy="51435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a:solidFill>
                <a:prstClr val="white"/>
              </a:solidFill>
            </a:endParaRPr>
          </a:p>
        </p:txBody>
      </p:sp>
      <p:sp>
        <p:nvSpPr>
          <p:cNvPr id="2058" name="Прямая соединительная линия 10">
            <a:extLst>
              <a:ext uri="{FF2B5EF4-FFF2-40B4-BE49-F238E27FC236}">
                <a16:creationId xmlns:a16="http://schemas.microsoft.com/office/drawing/2014/main" id="{C72E8AF1-F9F0-45C7-BDD6-1AE5ADD2F9FB}"/>
              </a:ext>
            </a:extLst>
          </p:cNvPr>
          <p:cNvSpPr>
            <a:spLocks noChangeShapeType="1"/>
          </p:cNvSpPr>
          <p:nvPr/>
        </p:nvSpPr>
        <p:spPr bwMode="auto">
          <a:xfrm>
            <a:off x="8915400" y="0"/>
            <a:ext cx="0" cy="51435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12" name="Овал 11">
            <a:extLst>
              <a:ext uri="{FF2B5EF4-FFF2-40B4-BE49-F238E27FC236}">
                <a16:creationId xmlns:a16="http://schemas.microsoft.com/office/drawing/2014/main" id="{21E329F2-A33F-4458-A423-772F12A27329}"/>
              </a:ext>
            </a:extLst>
          </p:cNvPr>
          <p:cNvSpPr/>
          <p:nvPr/>
        </p:nvSpPr>
        <p:spPr>
          <a:xfrm>
            <a:off x="8156576" y="4286251"/>
            <a:ext cx="549275" cy="411956"/>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350" dirty="0">
              <a:solidFill>
                <a:prstClr val="white"/>
              </a:solidFill>
            </a:endParaRPr>
          </a:p>
        </p:txBody>
      </p:sp>
      <p:sp>
        <p:nvSpPr>
          <p:cNvPr id="23" name="Номер слайда 22">
            <a:extLst>
              <a:ext uri="{FF2B5EF4-FFF2-40B4-BE49-F238E27FC236}">
                <a16:creationId xmlns:a16="http://schemas.microsoft.com/office/drawing/2014/main" id="{F937B8D0-20FD-471E-8A76-46F9D4742A54}"/>
              </a:ext>
            </a:extLst>
          </p:cNvPr>
          <p:cNvSpPr>
            <a:spLocks noGrp="1"/>
          </p:cNvSpPr>
          <p:nvPr>
            <p:ph type="sldNum" sz="quarter" idx="4"/>
          </p:nvPr>
        </p:nvSpPr>
        <p:spPr>
          <a:xfrm>
            <a:off x="8129588" y="4300538"/>
            <a:ext cx="609600" cy="390525"/>
          </a:xfrm>
          <a:prstGeom prst="rect">
            <a:avLst/>
          </a:prstGeom>
        </p:spPr>
        <p:txBody>
          <a:bodyPr vert="horz" wrap="square" lIns="91440" tIns="45720" rIns="91440" bIns="45720" numCol="1" anchor="ctr" anchorCtr="0" compatLnSpc="1">
            <a:prstTxWarp prst="textNoShape">
              <a:avLst/>
            </a:prstTxWarp>
          </a:bodyPr>
          <a:lstStyle>
            <a:lvl1pPr algn="ctr">
              <a:defRPr sz="1050" b="1">
                <a:solidFill>
                  <a:srgbClr val="FFFFFF"/>
                </a:solidFill>
                <a:latin typeface="Century Schoolbook" panose="02040604050505020304" pitchFamily="18" charset="0"/>
              </a:defRPr>
            </a:lvl1pPr>
          </a:lstStyle>
          <a:p>
            <a:fld id="{7B607BFB-2963-491D-A42F-E5EB8B0AFC98}" type="slidenum">
              <a:rPr lang="en-US" altLang="en-US"/>
              <a:pPr/>
              <a:t>‹#›</a:t>
            </a:fld>
            <a:endParaRPr lang="en-US" altLang="en-US"/>
          </a:p>
        </p:txBody>
      </p:sp>
    </p:spTree>
    <p:extLst>
      <p:ext uri="{BB962C8B-B14F-4D97-AF65-F5344CB8AC3E}">
        <p14:creationId xmlns:p14="http://schemas.microsoft.com/office/powerpoint/2010/main" val="3352359767"/>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Lst>
  <p:txStyles>
    <p:titleStyle>
      <a:lvl1pPr algn="l" rtl="0" eaLnBrk="0" fontAlgn="base" hangingPunct="0">
        <a:spcBef>
          <a:spcPct val="0"/>
        </a:spcBef>
        <a:spcAft>
          <a:spcPct val="0"/>
        </a:spcAft>
        <a:defRPr sz="2250" kern="1200" cap="small">
          <a:solidFill>
            <a:schemeClr val="tx2"/>
          </a:solidFill>
          <a:latin typeface="+mj-lt"/>
          <a:ea typeface="+mj-ea"/>
          <a:cs typeface="+mj-cs"/>
        </a:defRPr>
      </a:lvl1pPr>
      <a:lvl2pPr algn="l" rtl="0" eaLnBrk="0" fontAlgn="base" hangingPunct="0">
        <a:spcBef>
          <a:spcPct val="0"/>
        </a:spcBef>
        <a:spcAft>
          <a:spcPct val="0"/>
        </a:spcAft>
        <a:defRPr sz="2250">
          <a:solidFill>
            <a:schemeClr val="tx2"/>
          </a:solidFill>
          <a:latin typeface="Century Schoolbook" pitchFamily="18" charset="0"/>
        </a:defRPr>
      </a:lvl2pPr>
      <a:lvl3pPr algn="l" rtl="0" eaLnBrk="0" fontAlgn="base" hangingPunct="0">
        <a:spcBef>
          <a:spcPct val="0"/>
        </a:spcBef>
        <a:spcAft>
          <a:spcPct val="0"/>
        </a:spcAft>
        <a:defRPr sz="2250">
          <a:solidFill>
            <a:schemeClr val="tx2"/>
          </a:solidFill>
          <a:latin typeface="Century Schoolbook" pitchFamily="18" charset="0"/>
        </a:defRPr>
      </a:lvl3pPr>
      <a:lvl4pPr algn="l" rtl="0" eaLnBrk="0" fontAlgn="base" hangingPunct="0">
        <a:spcBef>
          <a:spcPct val="0"/>
        </a:spcBef>
        <a:spcAft>
          <a:spcPct val="0"/>
        </a:spcAft>
        <a:defRPr sz="2250">
          <a:solidFill>
            <a:schemeClr val="tx2"/>
          </a:solidFill>
          <a:latin typeface="Century Schoolbook" pitchFamily="18" charset="0"/>
        </a:defRPr>
      </a:lvl4pPr>
      <a:lvl5pPr algn="l" rtl="0" eaLnBrk="0" fontAlgn="base" hangingPunct="0">
        <a:spcBef>
          <a:spcPct val="0"/>
        </a:spcBef>
        <a:spcAft>
          <a:spcPct val="0"/>
        </a:spcAft>
        <a:defRPr sz="2250">
          <a:solidFill>
            <a:schemeClr val="tx2"/>
          </a:solidFill>
          <a:latin typeface="Century Schoolbook" pitchFamily="18" charset="0"/>
        </a:defRPr>
      </a:lvl5pPr>
      <a:lvl6pPr marL="342900" algn="l" rtl="0" fontAlgn="base">
        <a:spcBef>
          <a:spcPct val="0"/>
        </a:spcBef>
        <a:spcAft>
          <a:spcPct val="0"/>
        </a:spcAft>
        <a:defRPr sz="2250">
          <a:solidFill>
            <a:schemeClr val="tx2"/>
          </a:solidFill>
          <a:latin typeface="Century Schoolbook" pitchFamily="18" charset="0"/>
        </a:defRPr>
      </a:lvl6pPr>
      <a:lvl7pPr marL="685800" algn="l" rtl="0" fontAlgn="base">
        <a:spcBef>
          <a:spcPct val="0"/>
        </a:spcBef>
        <a:spcAft>
          <a:spcPct val="0"/>
        </a:spcAft>
        <a:defRPr sz="2250">
          <a:solidFill>
            <a:schemeClr val="tx2"/>
          </a:solidFill>
          <a:latin typeface="Century Schoolbook" pitchFamily="18" charset="0"/>
        </a:defRPr>
      </a:lvl7pPr>
      <a:lvl8pPr marL="1028700" algn="l" rtl="0" fontAlgn="base">
        <a:spcBef>
          <a:spcPct val="0"/>
        </a:spcBef>
        <a:spcAft>
          <a:spcPct val="0"/>
        </a:spcAft>
        <a:defRPr sz="2250">
          <a:solidFill>
            <a:schemeClr val="tx2"/>
          </a:solidFill>
          <a:latin typeface="Century Schoolbook" pitchFamily="18" charset="0"/>
        </a:defRPr>
      </a:lvl8pPr>
      <a:lvl9pPr marL="1371600" algn="l" rtl="0" fontAlgn="base">
        <a:spcBef>
          <a:spcPct val="0"/>
        </a:spcBef>
        <a:spcAft>
          <a:spcPct val="0"/>
        </a:spcAft>
        <a:defRPr sz="2250">
          <a:solidFill>
            <a:schemeClr val="tx2"/>
          </a:solidFill>
          <a:latin typeface="Century Schoolbook" pitchFamily="18" charset="0"/>
        </a:defRPr>
      </a:lvl9pPr>
    </p:titleStyle>
    <p:bodyStyle>
      <a:lvl1pPr marL="204788" indent="-204788" algn="l" rtl="0" eaLnBrk="0" fontAlgn="base" hangingPunct="0">
        <a:spcBef>
          <a:spcPts val="450"/>
        </a:spcBef>
        <a:spcAft>
          <a:spcPct val="0"/>
        </a:spcAft>
        <a:buClr>
          <a:schemeClr val="accent1"/>
        </a:buClr>
        <a:buSzPct val="70000"/>
        <a:buFont typeface="Wingdings" panose="05000000000000000000" pitchFamily="2" charset="2"/>
        <a:buChar char=""/>
        <a:defRPr sz="1800" kern="1200">
          <a:solidFill>
            <a:schemeClr val="tx1"/>
          </a:solidFill>
          <a:latin typeface="+mn-lt"/>
          <a:ea typeface="+mn-ea"/>
          <a:cs typeface="+mn-cs"/>
        </a:defRPr>
      </a:lvl1pPr>
      <a:lvl2pPr marL="479822" indent="-204788" algn="l" rtl="0" eaLnBrk="0" fontAlgn="base" hangingPunct="0">
        <a:spcBef>
          <a:spcPct val="20000"/>
        </a:spcBef>
        <a:spcAft>
          <a:spcPct val="0"/>
        </a:spcAft>
        <a:buClr>
          <a:schemeClr val="accent1"/>
        </a:buClr>
        <a:buSzPct val="80000"/>
        <a:buFont typeface="Wingdings 2" panose="05020102010507070707" pitchFamily="18" charset="2"/>
        <a:buChar char=""/>
        <a:defRPr sz="1575" kern="1200">
          <a:solidFill>
            <a:schemeClr val="tx1"/>
          </a:solidFill>
          <a:latin typeface="+mn-lt"/>
          <a:ea typeface="+mn-ea"/>
          <a:cs typeface="+mn-cs"/>
        </a:defRPr>
      </a:lvl2pPr>
      <a:lvl3pPr marL="685800" indent="-136922" algn="l" rtl="0" eaLnBrk="0" fontAlgn="base" hangingPunct="0">
        <a:spcBef>
          <a:spcPct val="20000"/>
        </a:spcBef>
        <a:spcAft>
          <a:spcPct val="0"/>
        </a:spcAft>
        <a:buClr>
          <a:srgbClr val="646C8F"/>
        </a:buClr>
        <a:buSzPct val="60000"/>
        <a:buFont typeface="Wingdings" panose="05000000000000000000" pitchFamily="2" charset="2"/>
        <a:buChar char=""/>
        <a:defRPr kern="1200">
          <a:solidFill>
            <a:schemeClr val="tx1"/>
          </a:solidFill>
          <a:latin typeface="+mn-lt"/>
          <a:ea typeface="+mn-ea"/>
          <a:cs typeface="+mn-cs"/>
        </a:defRPr>
      </a:lvl3pPr>
      <a:lvl4pPr marL="890588" indent="-136922" algn="l" rtl="0" eaLnBrk="0" fontAlgn="base" hangingPunct="0">
        <a:spcBef>
          <a:spcPct val="20000"/>
        </a:spcBef>
        <a:spcAft>
          <a:spcPct val="0"/>
        </a:spcAft>
        <a:buClr>
          <a:srgbClr val="BCBFCE"/>
        </a:buClr>
        <a:buSzPct val="60000"/>
        <a:buFont typeface="Wingdings" panose="05000000000000000000" pitchFamily="2" charset="2"/>
        <a:buChar char=""/>
        <a:defRPr kern="1200">
          <a:solidFill>
            <a:schemeClr val="tx1"/>
          </a:solidFill>
          <a:latin typeface="+mn-lt"/>
          <a:ea typeface="+mn-ea"/>
          <a:cs typeface="+mn-cs"/>
        </a:defRPr>
      </a:lvl4pPr>
      <a:lvl5pPr marL="1096566" indent="-136922" algn="l" rtl="0" eaLnBrk="0" fontAlgn="base" hangingPunct="0">
        <a:spcBef>
          <a:spcPct val="20000"/>
        </a:spcBef>
        <a:spcAft>
          <a:spcPct val="0"/>
        </a:spcAft>
        <a:buClr>
          <a:srgbClr val="CDD8E3"/>
        </a:buClr>
        <a:buSzPct val="68000"/>
        <a:buFont typeface="Wingdings 2" panose="05020102010507070707" pitchFamily="18" charset="2"/>
        <a:buChar char=""/>
        <a:defRPr sz="1200" kern="1200">
          <a:solidFill>
            <a:schemeClr val="tx1"/>
          </a:solidFill>
          <a:latin typeface="+mn-lt"/>
          <a:ea typeface="+mn-ea"/>
          <a:cs typeface="+mn-cs"/>
        </a:defRPr>
      </a:lvl5pPr>
      <a:lvl6pPr marL="1303020" indent="-137160" algn="l" rtl="0" eaLnBrk="1" latinLnBrk="0" hangingPunct="1">
        <a:spcBef>
          <a:spcPct val="20000"/>
        </a:spcBef>
        <a:buClr>
          <a:schemeClr val="accent1"/>
        </a:buClr>
        <a:buChar char="•"/>
        <a:defRPr kumimoji="0" sz="1200" kern="1200">
          <a:solidFill>
            <a:schemeClr val="tx2"/>
          </a:solidFill>
          <a:latin typeface="+mn-lt"/>
          <a:ea typeface="+mn-ea"/>
          <a:cs typeface="+mn-cs"/>
        </a:defRPr>
      </a:lvl6pPr>
      <a:lvl7pPr marL="1508760" indent="-137160" algn="l" rtl="0" eaLnBrk="1" latinLnBrk="0" hangingPunct="1">
        <a:spcBef>
          <a:spcPct val="20000"/>
        </a:spcBef>
        <a:buClr>
          <a:schemeClr val="accent1">
            <a:tint val="60000"/>
          </a:schemeClr>
        </a:buClr>
        <a:buSzPct val="60000"/>
        <a:buFont typeface="Wingdings"/>
        <a:buChar char=""/>
        <a:defRPr kumimoji="0" sz="1050" kern="1200" baseline="0">
          <a:solidFill>
            <a:schemeClr val="tx2"/>
          </a:solidFill>
          <a:latin typeface="+mn-lt"/>
          <a:ea typeface="+mn-ea"/>
          <a:cs typeface="+mn-cs"/>
        </a:defRPr>
      </a:lvl7pPr>
      <a:lvl8pPr marL="1714500" indent="-137160" algn="l" rtl="0" eaLnBrk="1" latinLnBrk="0" hangingPunct="1">
        <a:spcBef>
          <a:spcPct val="20000"/>
        </a:spcBef>
        <a:buClr>
          <a:schemeClr val="accent2"/>
        </a:buClr>
        <a:buChar char="•"/>
        <a:defRPr kumimoji="0" sz="1050" kern="1200" cap="small" baseline="0">
          <a:solidFill>
            <a:schemeClr val="tx2"/>
          </a:solidFill>
          <a:latin typeface="+mn-lt"/>
          <a:ea typeface="+mn-ea"/>
          <a:cs typeface="+mn-cs"/>
        </a:defRPr>
      </a:lvl8pPr>
      <a:lvl9pPr marL="1920240" indent="-137160" algn="l" rtl="0" eaLnBrk="1" latinLnBrk="0" hangingPunct="1">
        <a:spcBef>
          <a:spcPct val="20000"/>
        </a:spcBef>
        <a:buClr>
          <a:schemeClr val="accent1">
            <a:shade val="75000"/>
          </a:schemeClr>
        </a:buClr>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3.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xml"/><Relationship Id="rId1" Type="http://schemas.openxmlformats.org/officeDocument/2006/relationships/slideLayout" Target="../slideLayouts/slideLayout43.xml"/><Relationship Id="rId5" Type="http://schemas.openxmlformats.org/officeDocument/2006/relationships/image" Target="../media/image41.jpg"/><Relationship Id="rId4" Type="http://schemas.openxmlformats.org/officeDocument/2006/relationships/image" Target="../media/image40.jpe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g"/><Relationship Id="rId1" Type="http://schemas.openxmlformats.org/officeDocument/2006/relationships/slideLayout" Target="../slideLayouts/slideLayout43.xml"/><Relationship Id="rId4" Type="http://schemas.openxmlformats.org/officeDocument/2006/relationships/image" Target="../media/image42.jpg"/></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emf"/></Relationships>
</file>

<file path=ppt/slides/_rels/slide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12" Type="http://schemas.openxmlformats.org/officeDocument/2006/relationships/image" Target="../media/image75.png"/><Relationship Id="rId2" Type="http://schemas.openxmlformats.org/officeDocument/2006/relationships/image" Target="../media/image65.png"/><Relationship Id="rId1" Type="http://schemas.openxmlformats.org/officeDocument/2006/relationships/slideLayout" Target="../slideLayouts/slideLayout3.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hyperlink" Target="http://dutsadok.com.ua/clipart/ljudi/1ebbf27a2255.png" TargetMode="External"/><Relationship Id="rId2" Type="http://schemas.openxmlformats.org/officeDocument/2006/relationships/hyperlink" Target="http://333v.ru/uploads/97/979ef6e6eedf3be72d8c138ef71c8f2e.jpg" TargetMode="External"/><Relationship Id="rId1" Type="http://schemas.openxmlformats.org/officeDocument/2006/relationships/slideLayout" Target="../slideLayouts/slideLayout6.xml"/><Relationship Id="rId5" Type="http://schemas.openxmlformats.org/officeDocument/2006/relationships/hyperlink" Target="http://sw-888.com/img/56ab3d218bfa9.jpeg" TargetMode="External"/><Relationship Id="rId4" Type="http://schemas.openxmlformats.org/officeDocument/2006/relationships/hyperlink" Target="http://dutsadok.com.ua/clipart/ljudi/cbe04ed7ec60.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55853" y="339855"/>
            <a:ext cx="3744416" cy="1631216"/>
          </a:xfrm>
          <a:prstGeom prst="rect">
            <a:avLst/>
          </a:prstGeom>
          <a:noFill/>
        </p:spPr>
        <p:txBody>
          <a:bodyPr wrap="square" rtlCol="0">
            <a:spAutoFit/>
            <a:scene3d>
              <a:camera prst="orthographicFront"/>
              <a:lightRig rig="threePt" dir="t"/>
            </a:scene3d>
            <a:sp3d extrusionH="57150">
              <a:bevelT w="82550" h="38100" prst="coolSlant"/>
            </a:sp3d>
          </a:bodyPr>
          <a:lstStyle/>
          <a:p>
            <a:pPr algn="ctr"/>
            <a:r>
              <a:rPr lang="ru-RU" sz="2000" b="1" i="1" dirty="0">
                <a:solidFill>
                  <a:srgbClr val="FF0000"/>
                </a:solidFill>
                <a:effectLst/>
                <a:latin typeface="+mj-lt"/>
                <a:ea typeface="Times New Roman" panose="02020603050405020304" pitchFamily="18" charset="0"/>
              </a:rPr>
              <a:t>ПРИЁМЫ ФОРМИРОВАНИЯ ЧИТАТЕЛЬСКОЙ ГРАМОТНОСТИ У УЧАЩИХСЯ НАЧАЛЬНОЙ ШКОЛЫ НА УРОКАХ ЛИТЕРАТУРНОГО ЧТЕНИЯ</a:t>
            </a:r>
            <a:endParaRPr lang="ru-RU" sz="2000" b="1" i="1" dirty="0">
              <a:solidFill>
                <a:srgbClr val="FF0000"/>
              </a:solidFill>
              <a:effectLst>
                <a:reflection blurRad="6350" stA="60000" endA="900" endPos="58000" dir="5400000" sy="-100000" algn="bl" rotWithShape="0"/>
              </a:effectLst>
              <a:latin typeface="+mj-lt"/>
            </a:endParaRPr>
          </a:p>
        </p:txBody>
      </p:sp>
      <p:sp>
        <p:nvSpPr>
          <p:cNvPr id="3" name="TextBox 2">
            <a:extLst>
              <a:ext uri="{FF2B5EF4-FFF2-40B4-BE49-F238E27FC236}">
                <a16:creationId xmlns:a16="http://schemas.microsoft.com/office/drawing/2014/main" id="{EA917207-0287-4EC4-B4C3-2977D63C06CF}"/>
              </a:ext>
            </a:extLst>
          </p:cNvPr>
          <p:cNvSpPr txBox="1"/>
          <p:nvPr/>
        </p:nvSpPr>
        <p:spPr>
          <a:xfrm>
            <a:off x="4600269" y="3490431"/>
            <a:ext cx="2592288" cy="1169551"/>
          </a:xfrm>
          <a:prstGeom prst="rect">
            <a:avLst/>
          </a:prstGeom>
          <a:noFill/>
        </p:spPr>
        <p:txBody>
          <a:bodyPr wrap="square" rtlCol="0">
            <a:spAutoFit/>
          </a:bodyPr>
          <a:lstStyle/>
          <a:p>
            <a:r>
              <a:rPr lang="ru-RU" sz="1400" b="1" dirty="0">
                <a:solidFill>
                  <a:srgbClr val="002060"/>
                </a:solidFill>
                <a:effectLst/>
                <a:latin typeface="Times New Roman" panose="02020603050405020304" pitchFamily="18" charset="0"/>
                <a:ea typeface="Times New Roman" panose="02020603050405020304" pitchFamily="18" charset="0"/>
              </a:rPr>
              <a:t>Зотова Елена Михайловна,</a:t>
            </a:r>
            <a:r>
              <a:rPr lang="ru-RU" sz="1400" dirty="0">
                <a:solidFill>
                  <a:srgbClr val="002060"/>
                </a:solidFill>
                <a:effectLst/>
                <a:latin typeface="Times New Roman" panose="02020603050405020304" pitchFamily="18" charset="0"/>
                <a:ea typeface="Times New Roman" panose="02020603050405020304" pitchFamily="18" charset="0"/>
              </a:rPr>
              <a:t> учитель начальных классов СОШ № 19 (Филиал МБОУ «Кяхтинская СОШ № 4») </a:t>
            </a:r>
          </a:p>
          <a:p>
            <a:r>
              <a:rPr lang="ru-RU" sz="1400" dirty="0">
                <a:solidFill>
                  <a:srgbClr val="002060"/>
                </a:solidFill>
                <a:effectLst/>
                <a:latin typeface="Times New Roman" panose="02020603050405020304" pitchFamily="18" charset="0"/>
                <a:ea typeface="Times New Roman" panose="02020603050405020304" pitchFamily="18" charset="0"/>
              </a:rPr>
              <a:t>г. </a:t>
            </a:r>
            <a:r>
              <a:rPr lang="ru-RU" sz="1400" dirty="0" err="1">
                <a:solidFill>
                  <a:srgbClr val="002060"/>
                </a:solidFill>
                <a:effectLst/>
                <a:latin typeface="Times New Roman" panose="02020603050405020304" pitchFamily="18" charset="0"/>
                <a:ea typeface="Times New Roman" panose="02020603050405020304" pitchFamily="18" charset="0"/>
              </a:rPr>
              <a:t>Эрдэнэт</a:t>
            </a:r>
            <a:r>
              <a:rPr lang="ru-RU" sz="1400" dirty="0">
                <a:solidFill>
                  <a:srgbClr val="002060"/>
                </a:solidFill>
                <a:effectLst/>
                <a:latin typeface="Times New Roman" panose="02020603050405020304" pitchFamily="18" charset="0"/>
                <a:ea typeface="Times New Roman" panose="02020603050405020304" pitchFamily="18" charset="0"/>
              </a:rPr>
              <a:t>, Монголия</a:t>
            </a:r>
            <a:endParaRPr lang="en-US" sz="1400" dirty="0">
              <a:solidFill>
                <a:srgbClr val="002060"/>
              </a:solidFill>
            </a:endParaRPr>
          </a:p>
        </p:txBody>
      </p:sp>
      <p:pic>
        <p:nvPicPr>
          <p:cNvPr id="5" name="Рисунок 4">
            <a:extLst>
              <a:ext uri="{FF2B5EF4-FFF2-40B4-BE49-F238E27FC236}">
                <a16:creationId xmlns:a16="http://schemas.microsoft.com/office/drawing/2014/main" id="{CB79C469-089A-4C4C-9470-5020A9BE8A02}"/>
              </a:ext>
            </a:extLst>
          </p:cNvPr>
          <p:cNvPicPr>
            <a:picLocks noChangeAspect="1"/>
          </p:cNvPicPr>
          <p:nvPr/>
        </p:nvPicPr>
        <p:blipFill>
          <a:blip r:embed="rId2"/>
          <a:stretch>
            <a:fillRect/>
          </a:stretch>
        </p:blipFill>
        <p:spPr>
          <a:xfrm>
            <a:off x="6331352" y="339855"/>
            <a:ext cx="1720815" cy="14889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F67982-5285-4BAF-A9B1-3A13E95BFCE0}"/>
              </a:ext>
            </a:extLst>
          </p:cNvPr>
          <p:cNvSpPr txBox="1"/>
          <p:nvPr/>
        </p:nvSpPr>
        <p:spPr>
          <a:xfrm>
            <a:off x="3995936" y="267494"/>
            <a:ext cx="459514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Приём</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«Кубик Блума»</a:t>
            </a:r>
          </a:p>
        </p:txBody>
      </p:sp>
      <p:sp>
        <p:nvSpPr>
          <p:cNvPr id="4" name="Прямоугольник 3">
            <a:extLst>
              <a:ext uri="{FF2B5EF4-FFF2-40B4-BE49-F238E27FC236}">
                <a16:creationId xmlns:a16="http://schemas.microsoft.com/office/drawing/2014/main" id="{15083846-8B2A-4DA7-B7A4-2E4DE2186A52}"/>
              </a:ext>
            </a:extLst>
          </p:cNvPr>
          <p:cNvSpPr/>
          <p:nvPr/>
        </p:nvSpPr>
        <p:spPr>
          <a:xfrm>
            <a:off x="4427984" y="913825"/>
            <a:ext cx="4163100" cy="3354765"/>
          </a:xfrm>
          <a:prstGeom prst="rect">
            <a:avLst/>
          </a:prstGeom>
          <a:noFill/>
        </p:spPr>
        <p:txBody>
          <a:bodyPr wrap="square" lIns="91440" tIns="45720" rIns="91440" bIns="45720">
            <a:spAutoFit/>
          </a:bodyPr>
          <a:lstStyle/>
          <a:p>
            <a:pPr algn="ctr"/>
            <a:r>
              <a:rPr lang="ru-RU" sz="2000" dirty="0">
                <a:ln w="0"/>
                <a:solidFill>
                  <a:srgbClr val="002060"/>
                </a:solidFill>
                <a:effectLst>
                  <a:outerShdw blurRad="38100" dist="19050" dir="2700000" algn="tl" rotWithShape="0">
                    <a:schemeClr val="dk1">
                      <a:alpha val="40000"/>
                    </a:schemeClr>
                  </a:outerShdw>
                </a:effectLst>
              </a:rPr>
              <a:t>Проверка домашнего задания:</a:t>
            </a:r>
          </a:p>
          <a:p>
            <a:pPr algn="ctr"/>
            <a:r>
              <a:rPr lang="ru-RU" sz="1600" b="1" cap="none" spc="0" dirty="0">
                <a:ln w="0"/>
                <a:solidFill>
                  <a:srgbClr val="FFFF00"/>
                </a:solidFill>
                <a:effectLst>
                  <a:outerShdw blurRad="38100" dist="19050" dir="2700000" algn="tl" rotWithShape="0">
                    <a:schemeClr val="dk1">
                      <a:alpha val="40000"/>
                    </a:schemeClr>
                  </a:outerShdw>
                </a:effectLst>
              </a:rPr>
              <a:t>ПРЕДЛОЖИ</a:t>
            </a:r>
            <a:r>
              <a:rPr lang="ru-RU" sz="1600" b="0" cap="none" spc="0" dirty="0">
                <a:ln w="0"/>
                <a:solidFill>
                  <a:srgbClr val="00B050"/>
                </a:solidFill>
                <a:effectLst>
                  <a:outerShdw blurRad="38100" dist="19050" dir="2700000" algn="tl" rotWithShape="0">
                    <a:schemeClr val="dk1">
                      <a:alpha val="40000"/>
                    </a:schemeClr>
                  </a:outerShdw>
                </a:effectLst>
              </a:rPr>
              <a:t> </a:t>
            </a:r>
            <a:r>
              <a:rPr lang="ru-RU" sz="1600" b="0" cap="none" spc="0" dirty="0">
                <a:ln w="0"/>
                <a:solidFill>
                  <a:srgbClr val="002060"/>
                </a:solidFill>
                <a:effectLst>
                  <a:outerShdw blurRad="38100" dist="19050" dir="2700000" algn="tl" rotWithShape="0">
                    <a:schemeClr val="dk1">
                      <a:alpha val="40000"/>
                    </a:schemeClr>
                  </a:outerShdw>
                </a:effectLst>
              </a:rPr>
              <a:t>СВОЁ НАЗВАНИЕ РАССКАЗА;</a:t>
            </a:r>
          </a:p>
          <a:p>
            <a:pPr algn="ctr"/>
            <a:r>
              <a:rPr lang="ru-RU" sz="1600" b="0" cap="none" spc="0" dirty="0">
                <a:ln w="0"/>
                <a:solidFill>
                  <a:srgbClr val="C00000"/>
                </a:solidFill>
                <a:effectLst>
                  <a:outerShdw blurRad="38100" dist="19050" dir="2700000" algn="tl" rotWithShape="0">
                    <a:schemeClr val="dk1">
                      <a:alpha val="40000"/>
                    </a:schemeClr>
                  </a:outerShdw>
                </a:effectLst>
              </a:rPr>
              <a:t>НАЗОВИ</a:t>
            </a:r>
            <a:r>
              <a:rPr lang="ru-RU" sz="1600" b="0" cap="none" spc="0" dirty="0">
                <a:ln w="0"/>
                <a:solidFill>
                  <a:srgbClr val="002060"/>
                </a:solidFill>
                <a:effectLst>
                  <a:outerShdw blurRad="38100" dist="19050" dir="2700000" algn="tl" rotWithShape="0">
                    <a:schemeClr val="dk1">
                      <a:alpha val="40000"/>
                    </a:schemeClr>
                  </a:outerShdw>
                </a:effectLst>
              </a:rPr>
              <a:t> ОСНОВНЫЕ ЧЕРТЫ ХАРАКТЕРА  ГЛАВНОГО ГЕРОЯ;</a:t>
            </a:r>
          </a:p>
          <a:p>
            <a:pPr algn="ctr"/>
            <a:r>
              <a:rPr lang="ru-RU" sz="1600" b="1" cap="none" spc="0" dirty="0">
                <a:ln w="0"/>
                <a:solidFill>
                  <a:srgbClr val="7030A0"/>
                </a:solidFill>
                <a:effectLst>
                  <a:outerShdw blurRad="38100" dist="19050" dir="2700000" algn="tl" rotWithShape="0">
                    <a:schemeClr val="dk1">
                      <a:alpha val="40000"/>
                    </a:schemeClr>
                  </a:outerShdw>
                </a:effectLst>
              </a:rPr>
              <a:t>ПРИДУМАЙ  </a:t>
            </a:r>
            <a:r>
              <a:rPr lang="ru-RU" sz="1600" b="0" cap="none" spc="0" dirty="0">
                <a:ln w="0"/>
                <a:solidFill>
                  <a:srgbClr val="002060"/>
                </a:solidFill>
                <a:effectLst>
                  <a:outerShdw blurRad="38100" dist="19050" dir="2700000" algn="tl" rotWithShape="0">
                    <a:schemeClr val="dk1">
                      <a:alpha val="40000"/>
                    </a:schemeClr>
                  </a:outerShdw>
                </a:effectLst>
              </a:rPr>
              <a:t> ДРУГОЙ     ВЫХОД    ИЗ СЛОЖИВШИЕЙСЯ СИТУАЦИИ;</a:t>
            </a:r>
          </a:p>
          <a:p>
            <a:pPr algn="ctr"/>
            <a:r>
              <a:rPr lang="ru-RU" sz="1600" b="1" dirty="0">
                <a:ln w="0"/>
                <a:solidFill>
                  <a:srgbClr val="00B050"/>
                </a:solidFill>
                <a:effectLst>
                  <a:outerShdw blurRad="38100" dist="19050" dir="2700000" algn="tl" rotWithShape="0">
                    <a:schemeClr val="dk1">
                      <a:alpha val="40000"/>
                    </a:schemeClr>
                  </a:outerShdw>
                </a:effectLst>
              </a:rPr>
              <a:t>ПОЧЕМУ</a:t>
            </a:r>
            <a:r>
              <a:rPr lang="ru-RU" sz="1600" dirty="0">
                <a:ln w="0"/>
                <a:solidFill>
                  <a:srgbClr val="002060"/>
                </a:solidFill>
                <a:effectLst>
                  <a:outerShdw blurRad="38100" dist="19050" dir="2700000" algn="tl" rotWithShape="0">
                    <a:schemeClr val="dk1">
                      <a:alpha val="40000"/>
                    </a:schemeClr>
                  </a:outerShdw>
                </a:effectLst>
              </a:rPr>
              <a:t>     АВТОР    НАПИСАЛ    ЭТО ПРОИЗВЕДЕНИЕ;</a:t>
            </a:r>
          </a:p>
          <a:p>
            <a:pPr algn="ctr"/>
            <a:r>
              <a:rPr lang="ru-RU" sz="1600" b="1" cap="none" spc="0" dirty="0">
                <a:ln w="0"/>
                <a:solidFill>
                  <a:srgbClr val="00B0F0"/>
                </a:solidFill>
                <a:effectLst>
                  <a:outerShdw blurRad="38100" dist="19050" dir="2700000" algn="tl" rotWithShape="0">
                    <a:schemeClr val="dk1">
                      <a:alpha val="40000"/>
                    </a:schemeClr>
                  </a:outerShdw>
                </a:effectLst>
              </a:rPr>
              <a:t>ОБЪЯСНИ</a:t>
            </a:r>
            <a:r>
              <a:rPr lang="ru-RU" sz="1600" b="0" cap="none" spc="0" dirty="0">
                <a:ln w="0"/>
                <a:solidFill>
                  <a:srgbClr val="002060"/>
                </a:solidFill>
                <a:effectLst>
                  <a:outerShdw blurRad="38100" dist="19050" dir="2700000" algn="tl" rotWithShape="0">
                    <a:schemeClr val="dk1">
                      <a:alpha val="40000"/>
                    </a:schemeClr>
                  </a:outerShdw>
                </a:effectLst>
              </a:rPr>
              <a:t> ПОЧЕМУ ГЕРОЙ  ЗАПОМНИЛ </a:t>
            </a:r>
          </a:p>
          <a:p>
            <a:pPr algn="ctr"/>
            <a:r>
              <a:rPr lang="ru-RU" sz="1600" b="0" cap="none" spc="0" dirty="0">
                <a:ln w="0"/>
                <a:solidFill>
                  <a:srgbClr val="002060"/>
                </a:solidFill>
                <a:effectLst>
                  <a:outerShdw blurRad="38100" dist="19050" dir="2700000" algn="tl" rotWithShape="0">
                    <a:schemeClr val="dk1">
                      <a:alpha val="40000"/>
                    </a:schemeClr>
                  </a:outerShdw>
                </a:effectLst>
              </a:rPr>
              <a:t>ЭТОТ СЛУЧАЙ НА ВСЮ ЖИЗНЬ;</a:t>
            </a:r>
          </a:p>
          <a:p>
            <a:pPr algn="ctr"/>
            <a:r>
              <a:rPr lang="ru-RU" sz="1600" b="1" cap="none" spc="0" dirty="0">
                <a:ln w="0"/>
                <a:solidFill>
                  <a:schemeClr val="accent6">
                    <a:lumMod val="50000"/>
                  </a:schemeClr>
                </a:solidFill>
                <a:effectLst>
                  <a:outerShdw blurRad="38100" dist="19050" dir="2700000" algn="tl" rotWithShape="0">
                    <a:schemeClr val="dk1">
                      <a:alpha val="40000"/>
                    </a:schemeClr>
                  </a:outerShdw>
                </a:effectLst>
              </a:rPr>
              <a:t>ПОДЕЛИСЬ</a:t>
            </a:r>
            <a:r>
              <a:rPr lang="ru-RU" sz="1600" b="0" cap="none" spc="0" dirty="0">
                <a:ln w="0"/>
                <a:solidFill>
                  <a:srgbClr val="002060"/>
                </a:solidFill>
                <a:effectLst>
                  <a:outerShdw blurRad="38100" dist="19050" dir="2700000" algn="tl" rotWithShape="0">
                    <a:schemeClr val="dk1">
                      <a:alpha val="40000"/>
                    </a:schemeClr>
                  </a:outerShdw>
                </a:effectLst>
              </a:rPr>
              <a:t>      СВОИМИ      МЫСЛЯМИ, ЧУВСТВАМИ ОТ ПРОЧИТАННОГО РАССКАЗА</a:t>
            </a:r>
          </a:p>
          <a:p>
            <a:endParaRPr lang="ru-RU" sz="1600" b="0" cap="none" spc="0" dirty="0">
              <a:ln w="0"/>
              <a:solidFill>
                <a:srgbClr val="002060"/>
              </a:solidFill>
              <a:effectLst>
                <a:outerShdw blurRad="38100" dist="19050" dir="2700000" algn="tl" rotWithShape="0">
                  <a:schemeClr val="dk1">
                    <a:alpha val="40000"/>
                  </a:schemeClr>
                </a:outerShdw>
              </a:effectLst>
            </a:endParaRPr>
          </a:p>
        </p:txBody>
      </p:sp>
      <p:pic>
        <p:nvPicPr>
          <p:cNvPr id="5" name="Рисунок 4">
            <a:extLst>
              <a:ext uri="{FF2B5EF4-FFF2-40B4-BE49-F238E27FC236}">
                <a16:creationId xmlns:a16="http://schemas.microsoft.com/office/drawing/2014/main" id="{591FB5B3-4302-4151-88B5-B9A58D5731C6}"/>
              </a:ext>
            </a:extLst>
          </p:cNvPr>
          <p:cNvPicPr>
            <a:picLocks noChangeAspect="1"/>
          </p:cNvPicPr>
          <p:nvPr/>
        </p:nvPicPr>
        <p:blipFill>
          <a:blip r:embed="rId2"/>
          <a:stretch>
            <a:fillRect/>
          </a:stretch>
        </p:blipFill>
        <p:spPr>
          <a:xfrm>
            <a:off x="1331640" y="411510"/>
            <a:ext cx="2558357" cy="1806156"/>
          </a:xfrm>
          <a:prstGeom prst="rect">
            <a:avLst/>
          </a:prstGeom>
        </p:spPr>
      </p:pic>
      <p:pic>
        <p:nvPicPr>
          <p:cNvPr id="6" name="Рисунок 5">
            <a:extLst>
              <a:ext uri="{FF2B5EF4-FFF2-40B4-BE49-F238E27FC236}">
                <a16:creationId xmlns:a16="http://schemas.microsoft.com/office/drawing/2014/main" id="{1087E394-8D16-448F-B2A7-DA2269450D94}"/>
              </a:ext>
            </a:extLst>
          </p:cNvPr>
          <p:cNvPicPr>
            <a:picLocks noChangeAspect="1"/>
          </p:cNvPicPr>
          <p:nvPr/>
        </p:nvPicPr>
        <p:blipFill>
          <a:blip r:embed="rId3"/>
          <a:stretch>
            <a:fillRect/>
          </a:stretch>
        </p:blipFill>
        <p:spPr>
          <a:xfrm>
            <a:off x="899592" y="2185569"/>
            <a:ext cx="1937522" cy="1450275"/>
          </a:xfrm>
          <a:prstGeom prst="rect">
            <a:avLst/>
          </a:prstGeom>
        </p:spPr>
      </p:pic>
      <p:pic>
        <p:nvPicPr>
          <p:cNvPr id="10" name="Рисунок 9">
            <a:extLst>
              <a:ext uri="{FF2B5EF4-FFF2-40B4-BE49-F238E27FC236}">
                <a16:creationId xmlns:a16="http://schemas.microsoft.com/office/drawing/2014/main" id="{13A3E110-4EA2-45C3-815B-2E625D4AA3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flipV="1">
            <a:off x="2574979" y="3147814"/>
            <a:ext cx="1933699" cy="1450275"/>
          </a:xfrm>
          <a:prstGeom prst="rect">
            <a:avLst/>
          </a:prstGeom>
        </p:spPr>
      </p:pic>
    </p:spTree>
    <p:extLst>
      <p:ext uri="{BB962C8B-B14F-4D97-AF65-F5344CB8AC3E}">
        <p14:creationId xmlns:p14="http://schemas.microsoft.com/office/powerpoint/2010/main" val="246339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C89908-C25A-4639-BD91-B41BDDBD5903}"/>
              </a:ext>
            </a:extLst>
          </p:cNvPr>
          <p:cNvSpPr txBox="1"/>
          <p:nvPr/>
        </p:nvSpPr>
        <p:spPr>
          <a:xfrm>
            <a:off x="4572000" y="411510"/>
            <a:ext cx="3888432" cy="707886"/>
          </a:xfrm>
          <a:prstGeom prst="rect">
            <a:avLst/>
          </a:prstGeom>
          <a:noFill/>
        </p:spPr>
        <p:txBody>
          <a:bodyPr wrap="square" rtlCol="0">
            <a:spAutoFit/>
          </a:bodyPr>
          <a:lstStyle/>
          <a:p>
            <a:pPr algn="ctr"/>
            <a:r>
              <a:rPr kumimoji="0" lang="ru-RU" sz="2000" b="1" i="0" u="none" strike="noStrike" kern="1200" cap="none" spc="0" normalizeH="0" baseline="0" noProof="0" dirty="0">
                <a:ln>
                  <a:noFill/>
                </a:ln>
                <a:solidFill>
                  <a:srgbClr val="002060"/>
                </a:solidFill>
                <a:effectLst/>
                <a:uLnTx/>
                <a:uFillTx/>
                <a:latin typeface="Calibri"/>
                <a:ea typeface="+mj-ea"/>
                <a:cs typeface="+mj-cs"/>
              </a:rPr>
              <a:t>Слоговые таблицы по методике </a:t>
            </a:r>
            <a:r>
              <a:rPr kumimoji="0" lang="ru-RU" sz="2000" b="1" i="0" u="none" strike="noStrike" kern="1200" cap="none" spc="0" normalizeH="0" baseline="0" noProof="0" dirty="0" err="1">
                <a:ln>
                  <a:noFill/>
                </a:ln>
                <a:solidFill>
                  <a:srgbClr val="002060"/>
                </a:solidFill>
                <a:effectLst/>
                <a:uLnTx/>
                <a:uFillTx/>
                <a:latin typeface="Calibri"/>
                <a:ea typeface="+mj-ea"/>
                <a:cs typeface="+mj-cs"/>
              </a:rPr>
              <a:t>А.Н.Корнева</a:t>
            </a:r>
            <a:endParaRPr lang="en-US" sz="2000" b="1" dirty="0">
              <a:solidFill>
                <a:srgbClr val="002060"/>
              </a:solidFill>
            </a:endParaRPr>
          </a:p>
        </p:txBody>
      </p:sp>
      <p:sp>
        <p:nvSpPr>
          <p:cNvPr id="3" name="TextBox 2">
            <a:extLst>
              <a:ext uri="{FF2B5EF4-FFF2-40B4-BE49-F238E27FC236}">
                <a16:creationId xmlns:a16="http://schemas.microsoft.com/office/drawing/2014/main" id="{C51ACDAA-8DCF-4383-8FA0-32B787125F19}"/>
              </a:ext>
            </a:extLst>
          </p:cNvPr>
          <p:cNvSpPr txBox="1"/>
          <p:nvPr/>
        </p:nvSpPr>
        <p:spPr>
          <a:xfrm>
            <a:off x="4572000" y="1085728"/>
            <a:ext cx="3600400" cy="289925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Основной приём, применяемый при работе с таблицами:  «Называние — поиск — прочтение».</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Все таблицы представляют единую систему для автоматизации и расширения «оперативной единицы чтения»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sng" strike="noStrike" kern="1200" cap="none" spc="0" normalizeH="0" baseline="0" noProof="0" dirty="0">
                <a:ln>
                  <a:noFill/>
                </a:ln>
                <a:effectLst/>
                <a:uLnTx/>
                <a:uFillTx/>
                <a:latin typeface="Calibri"/>
                <a:ea typeface="+mn-ea"/>
                <a:cs typeface="+mn-cs"/>
              </a:rPr>
              <a:t>Варианты работы с таблицами:</a:t>
            </a:r>
            <a:endParaRPr kumimoji="0" lang="ru-RU" sz="1200" b="1" i="0" u="none" strike="noStrike" kern="1200" cap="none" spc="0" normalizeH="0" baseline="0" noProof="0" dirty="0">
              <a:ln>
                <a:noFill/>
              </a:ln>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Прочти по горизонтали / вертикали / диагонали.</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Чтение по заданию: Прочти первый столбик (вторую строку) и т.п.</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Найди и прочти: в первом столбике второй слог и т.п.</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200" b="1" i="0" u="none" strike="noStrike" kern="1200" cap="none" spc="0" normalizeH="0" baseline="0" noProof="0" dirty="0">
                <a:ln>
                  <a:noFill/>
                </a:ln>
                <a:effectLst/>
                <a:uLnTx/>
                <a:uFillTx/>
                <a:latin typeface="Calibri"/>
                <a:ea typeface="+mn-ea"/>
                <a:cs typeface="+mn-cs"/>
              </a:rPr>
              <a:t>Прочти на время (строчками, столбиками).</a:t>
            </a:r>
          </a:p>
        </p:txBody>
      </p:sp>
      <p:pic>
        <p:nvPicPr>
          <p:cNvPr id="5" name="Рисунок 4">
            <a:extLst>
              <a:ext uri="{FF2B5EF4-FFF2-40B4-BE49-F238E27FC236}">
                <a16:creationId xmlns:a16="http://schemas.microsoft.com/office/drawing/2014/main" id="{B88B4AC5-DFD4-487C-AFB3-DC8D0C348618}"/>
              </a:ext>
            </a:extLst>
          </p:cNvPr>
          <p:cNvPicPr>
            <a:picLocks noChangeAspect="1"/>
          </p:cNvPicPr>
          <p:nvPr/>
        </p:nvPicPr>
        <p:blipFill>
          <a:blip r:embed="rId2"/>
          <a:stretch>
            <a:fillRect/>
          </a:stretch>
        </p:blipFill>
        <p:spPr>
          <a:xfrm>
            <a:off x="956129" y="627534"/>
            <a:ext cx="3327839" cy="1489208"/>
          </a:xfrm>
          <a:prstGeom prst="rect">
            <a:avLst/>
          </a:prstGeom>
        </p:spPr>
      </p:pic>
      <p:pic>
        <p:nvPicPr>
          <p:cNvPr id="6" name="Рисунок 5">
            <a:extLst>
              <a:ext uri="{FF2B5EF4-FFF2-40B4-BE49-F238E27FC236}">
                <a16:creationId xmlns:a16="http://schemas.microsoft.com/office/drawing/2014/main" id="{C86441DE-E21B-44EF-8E00-281350A8C42E}"/>
              </a:ext>
            </a:extLst>
          </p:cNvPr>
          <p:cNvPicPr>
            <a:picLocks noChangeAspect="1"/>
          </p:cNvPicPr>
          <p:nvPr/>
        </p:nvPicPr>
        <p:blipFill>
          <a:blip r:embed="rId3"/>
          <a:stretch>
            <a:fillRect/>
          </a:stretch>
        </p:blipFill>
        <p:spPr>
          <a:xfrm>
            <a:off x="1403648" y="2127817"/>
            <a:ext cx="1872208" cy="1077364"/>
          </a:xfrm>
          <a:prstGeom prst="rect">
            <a:avLst/>
          </a:prstGeom>
        </p:spPr>
      </p:pic>
      <p:pic>
        <p:nvPicPr>
          <p:cNvPr id="7" name="Рисунок 6">
            <a:extLst>
              <a:ext uri="{FF2B5EF4-FFF2-40B4-BE49-F238E27FC236}">
                <a16:creationId xmlns:a16="http://schemas.microsoft.com/office/drawing/2014/main" id="{09770D44-5C54-4CD7-9CED-DA77C8D67978}"/>
              </a:ext>
            </a:extLst>
          </p:cNvPr>
          <p:cNvPicPr>
            <a:picLocks noChangeAspect="1"/>
          </p:cNvPicPr>
          <p:nvPr/>
        </p:nvPicPr>
        <p:blipFill>
          <a:blip r:embed="rId4"/>
          <a:stretch>
            <a:fillRect/>
          </a:stretch>
        </p:blipFill>
        <p:spPr>
          <a:xfrm>
            <a:off x="2195736" y="3324330"/>
            <a:ext cx="2232248" cy="1321306"/>
          </a:xfrm>
          <a:prstGeom prst="rect">
            <a:avLst/>
          </a:prstGeom>
        </p:spPr>
      </p:pic>
    </p:spTree>
    <p:extLst>
      <p:ext uri="{BB962C8B-B14F-4D97-AF65-F5344CB8AC3E}">
        <p14:creationId xmlns:p14="http://schemas.microsoft.com/office/powerpoint/2010/main" val="4217409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15FF9E-F100-4EE3-BB51-2087D4945593}"/>
              </a:ext>
            </a:extLst>
          </p:cNvPr>
          <p:cNvSpPr txBox="1"/>
          <p:nvPr/>
        </p:nvSpPr>
        <p:spPr>
          <a:xfrm>
            <a:off x="1259632" y="404996"/>
            <a:ext cx="2736304" cy="400110"/>
          </a:xfrm>
          <a:prstGeom prst="rect">
            <a:avLst/>
          </a:prstGeom>
          <a:noFill/>
        </p:spPr>
        <p:txBody>
          <a:bodyPr wrap="square" rtlCol="0">
            <a:spAutoFit/>
          </a:bodyPr>
          <a:lstStyle/>
          <a:p>
            <a:pPr algn="ctr"/>
            <a:r>
              <a:rPr lang="ru-RU" sz="2000" b="1" i="1" dirty="0">
                <a:solidFill>
                  <a:srgbClr val="C00000"/>
                </a:solidFill>
              </a:rPr>
              <a:t>«АНАГРАММЫ»</a:t>
            </a:r>
            <a:endParaRPr lang="en-US" sz="2000" b="1" i="1" dirty="0">
              <a:solidFill>
                <a:srgbClr val="C00000"/>
              </a:solidFill>
            </a:endParaRPr>
          </a:p>
        </p:txBody>
      </p:sp>
      <p:pic>
        <p:nvPicPr>
          <p:cNvPr id="4" name="Рисунок 3">
            <a:extLst>
              <a:ext uri="{FF2B5EF4-FFF2-40B4-BE49-F238E27FC236}">
                <a16:creationId xmlns:a16="http://schemas.microsoft.com/office/drawing/2014/main" id="{251B8584-ECD2-488D-AB32-2C7FB1723B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411510"/>
            <a:ext cx="3528392" cy="4102482"/>
          </a:xfrm>
          <a:prstGeom prst="rect">
            <a:avLst/>
          </a:prstGeom>
        </p:spPr>
      </p:pic>
      <p:pic>
        <p:nvPicPr>
          <p:cNvPr id="3" name="Рисунок 2">
            <a:extLst>
              <a:ext uri="{FF2B5EF4-FFF2-40B4-BE49-F238E27FC236}">
                <a16:creationId xmlns:a16="http://schemas.microsoft.com/office/drawing/2014/main" id="{DEDB241A-9F2A-469D-BFA2-EC9B6305BFDE}"/>
              </a:ext>
            </a:extLst>
          </p:cNvPr>
          <p:cNvPicPr>
            <a:picLocks noChangeAspect="1"/>
          </p:cNvPicPr>
          <p:nvPr/>
        </p:nvPicPr>
        <p:blipFill>
          <a:blip r:embed="rId3"/>
          <a:stretch>
            <a:fillRect/>
          </a:stretch>
        </p:blipFill>
        <p:spPr>
          <a:xfrm>
            <a:off x="1115616" y="799597"/>
            <a:ext cx="2520280" cy="2322508"/>
          </a:xfrm>
          <a:prstGeom prst="rect">
            <a:avLst/>
          </a:prstGeom>
        </p:spPr>
      </p:pic>
      <p:pic>
        <p:nvPicPr>
          <p:cNvPr id="5" name="Рисунок 4">
            <a:extLst>
              <a:ext uri="{FF2B5EF4-FFF2-40B4-BE49-F238E27FC236}">
                <a16:creationId xmlns:a16="http://schemas.microsoft.com/office/drawing/2014/main" id="{5F8FDF08-B66C-4E41-BF46-41A4AC14A5D9}"/>
              </a:ext>
            </a:extLst>
          </p:cNvPr>
          <p:cNvPicPr>
            <a:picLocks noChangeAspect="1"/>
          </p:cNvPicPr>
          <p:nvPr/>
        </p:nvPicPr>
        <p:blipFill rotWithShape="1">
          <a:blip r:embed="rId4"/>
          <a:srcRect b="9651"/>
          <a:stretch/>
        </p:blipFill>
        <p:spPr>
          <a:xfrm>
            <a:off x="899592" y="3219822"/>
            <a:ext cx="3384375" cy="1385042"/>
          </a:xfrm>
          <a:prstGeom prst="rect">
            <a:avLst/>
          </a:prstGeom>
        </p:spPr>
      </p:pic>
    </p:spTree>
    <p:extLst>
      <p:ext uri="{BB962C8B-B14F-4D97-AF65-F5344CB8AC3E}">
        <p14:creationId xmlns:p14="http://schemas.microsoft.com/office/powerpoint/2010/main" val="3757424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7546" y="87474"/>
            <a:ext cx="6429375" cy="4948014"/>
          </a:xfrm>
          <a:prstGeom prst="rect">
            <a:avLst/>
          </a:prstGeom>
          <a:ln>
            <a:noFill/>
          </a:ln>
          <a:effectLst>
            <a:softEdge rad="112500"/>
          </a:effectLst>
        </p:spPr>
      </p:pic>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3629" y="3377608"/>
            <a:ext cx="1397259" cy="1375302"/>
          </a:xfrm>
          <a:prstGeom prst="rect">
            <a:avLst/>
          </a:prstGeom>
          <a:ln>
            <a:noFill/>
          </a:ln>
          <a:effectLst>
            <a:softEdge rad="112500"/>
          </a:effectLst>
        </p:spPr>
      </p:pic>
      <p:sp>
        <p:nvSpPr>
          <p:cNvPr id="10" name="Скругленный прямоугольник 9"/>
          <p:cNvSpPr/>
          <p:nvPr/>
        </p:nvSpPr>
        <p:spPr>
          <a:xfrm>
            <a:off x="4054585" y="430636"/>
            <a:ext cx="3445181" cy="1550345"/>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accent6">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r>
              <a:rPr lang="ru-RU" b="1" dirty="0">
                <a:solidFill>
                  <a:prstClr val="white"/>
                </a:solidFill>
                <a:latin typeface="Verdana" pitchFamily="34" charset="0"/>
                <a:ea typeface="Verdana" pitchFamily="34" charset="0"/>
              </a:rPr>
              <a:t>                   </a:t>
            </a:r>
          </a:p>
        </p:txBody>
      </p:sp>
      <p:sp>
        <p:nvSpPr>
          <p:cNvPr id="11" name="Скругленный прямоугольник 10"/>
          <p:cNvSpPr/>
          <p:nvPr/>
        </p:nvSpPr>
        <p:spPr>
          <a:xfrm>
            <a:off x="4063687" y="430636"/>
            <a:ext cx="3436274" cy="1550345"/>
          </a:xfrm>
          <a:prstGeom prst="roundRect">
            <a:avLst/>
          </a:prstGeom>
          <a:solidFill>
            <a:schemeClr val="accent6">
              <a:lumMod val="40000"/>
              <a:lumOff val="60000"/>
            </a:schemeClr>
          </a:solidFill>
          <a:ln>
            <a:solidFill>
              <a:schemeClr val="accent6">
                <a:lumMod val="60000"/>
                <a:lumOff val="40000"/>
              </a:schemeClr>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b="1" dirty="0">
              <a:solidFill>
                <a:srgbClr val="C0504D">
                  <a:lumMod val="75000"/>
                </a:srgbClr>
              </a:solidFill>
              <a:latin typeface="Times New Roman" panose="02020603050405020304" pitchFamily="18" charset="0"/>
              <a:cs typeface="Times New Roman" panose="02020603050405020304" pitchFamily="18" charset="0"/>
            </a:endParaRP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Эта башня высока, </a:t>
            </a: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Всем видна издалека, </a:t>
            </a: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Кораблям большим и малым </a:t>
            </a: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Подаёт в моря сигналы!</a:t>
            </a:r>
            <a:br>
              <a:rPr lang="ru-RU" b="1" dirty="0">
                <a:solidFill>
                  <a:srgbClr val="C0504D">
                    <a:lumMod val="75000"/>
                  </a:srgbClr>
                </a:solidFill>
                <a:latin typeface="Times New Roman" panose="02020603050405020304" pitchFamily="18" charset="0"/>
                <a:cs typeface="Times New Roman" panose="02020603050405020304" pitchFamily="18" charset="0"/>
              </a:rPr>
            </a:br>
            <a:endParaRPr lang="ru-RU" dirty="0">
              <a:solidFill>
                <a:srgbClr val="C0504D">
                  <a:lumMod val="75000"/>
                </a:srgbClr>
              </a:solidFill>
              <a:latin typeface="Times New Roman" panose="02020603050405020304" pitchFamily="18" charset="0"/>
              <a:cs typeface="Times New Roman" panose="02020603050405020304" pitchFamily="18" charset="0"/>
            </a:endParaRPr>
          </a:p>
        </p:txBody>
      </p:sp>
      <p:sp>
        <p:nvSpPr>
          <p:cNvPr id="12" name="Скругленный прямоугольник 11"/>
          <p:cNvSpPr/>
          <p:nvPr/>
        </p:nvSpPr>
        <p:spPr>
          <a:xfrm>
            <a:off x="4054388" y="411958"/>
            <a:ext cx="3466500" cy="1587698"/>
          </a:xfrm>
          <a:prstGeom prst="roundRect">
            <a:avLst/>
          </a:prstGeom>
          <a:solidFill>
            <a:schemeClr val="accent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5250" dirty="0">
              <a:solidFill>
                <a:prstClr val="white"/>
              </a:solidFill>
              <a:latin typeface="Bookman Old Style" pitchFamily="18" charset="0"/>
            </a:endParaRPr>
          </a:p>
        </p:txBody>
      </p:sp>
      <p:sp>
        <p:nvSpPr>
          <p:cNvPr id="13" name="TextBox 12"/>
          <p:cNvSpPr txBox="1"/>
          <p:nvPr/>
        </p:nvSpPr>
        <p:spPr>
          <a:xfrm>
            <a:off x="5042683" y="2223427"/>
            <a:ext cx="902811" cy="369332"/>
          </a:xfrm>
          <a:prstGeom prst="rect">
            <a:avLst/>
          </a:prstGeom>
          <a:noFill/>
        </p:spPr>
        <p:txBody>
          <a:bodyPr wrap="none" rtlCol="0">
            <a:spAutoFit/>
          </a:bodyPr>
          <a:lstStyle/>
          <a:p>
            <a:pPr defTabSz="685800"/>
            <a:r>
              <a:rPr lang="ru-RU" b="1" dirty="0">
                <a:solidFill>
                  <a:srgbClr val="C00000"/>
                </a:solidFill>
                <a:latin typeface="Times New Roman" panose="02020603050405020304" pitchFamily="18" charset="0"/>
                <a:cs typeface="Times New Roman" panose="02020603050405020304" pitchFamily="18" charset="0"/>
              </a:rPr>
              <a:t>МАЯК</a:t>
            </a:r>
            <a:endParaRPr lang="ru-RU" sz="1350" dirty="0">
              <a:solidFill>
                <a:prstClr val="black"/>
              </a:solidFill>
              <a:latin typeface="Calibri"/>
            </a:endParaRPr>
          </a:p>
        </p:txBody>
      </p:sp>
      <p:sp>
        <p:nvSpPr>
          <p:cNvPr id="14" name="TextBox 13"/>
          <p:cNvSpPr txBox="1"/>
          <p:nvPr/>
        </p:nvSpPr>
        <p:spPr>
          <a:xfrm>
            <a:off x="5042683" y="3273827"/>
            <a:ext cx="902811" cy="369332"/>
          </a:xfrm>
          <a:prstGeom prst="rect">
            <a:avLst/>
          </a:prstGeom>
          <a:noFill/>
        </p:spPr>
        <p:txBody>
          <a:bodyPr wrap="none" rtlCol="0">
            <a:spAutoFit/>
          </a:bodyPr>
          <a:lstStyle/>
          <a:p>
            <a:pPr defTabSz="685800"/>
            <a:r>
              <a:rPr lang="ru-RU" b="1" dirty="0">
                <a:solidFill>
                  <a:srgbClr val="C00000"/>
                </a:solidFill>
                <a:latin typeface="Times New Roman" panose="02020603050405020304" pitchFamily="18" charset="0"/>
                <a:cs typeface="Times New Roman" panose="02020603050405020304" pitchFamily="18" charset="0"/>
              </a:rPr>
              <a:t>ЯМКА</a:t>
            </a:r>
            <a:endParaRPr lang="ru-RU" sz="1350" dirty="0">
              <a:solidFill>
                <a:prstClr val="black"/>
              </a:solidFill>
              <a:latin typeface="Calibri"/>
            </a:endParaRPr>
          </a:p>
        </p:txBody>
      </p:sp>
      <p:sp>
        <p:nvSpPr>
          <p:cNvPr id="15" name="TextBox 14"/>
          <p:cNvSpPr txBox="1"/>
          <p:nvPr/>
        </p:nvSpPr>
        <p:spPr>
          <a:xfrm>
            <a:off x="5334830" y="2733768"/>
            <a:ext cx="319318" cy="415498"/>
          </a:xfrm>
          <a:prstGeom prst="rect">
            <a:avLst/>
          </a:prstGeom>
          <a:noFill/>
        </p:spPr>
        <p:txBody>
          <a:bodyPr wrap="none" rtlCol="0">
            <a:spAutoFit/>
          </a:bodyPr>
          <a:lstStyle/>
          <a:p>
            <a:pPr defTabSz="685800"/>
            <a:r>
              <a:rPr lang="ru-RU" sz="2100" b="1" dirty="0">
                <a:solidFill>
                  <a:srgbClr val="C00000"/>
                </a:solidFill>
                <a:latin typeface="Times New Roman" panose="02020603050405020304" pitchFamily="18" charset="0"/>
                <a:cs typeface="Times New Roman" panose="02020603050405020304" pitchFamily="18" charset="0"/>
              </a:rPr>
              <a:t>?</a:t>
            </a:r>
          </a:p>
        </p:txBody>
      </p:sp>
      <p:sp>
        <p:nvSpPr>
          <p:cNvPr id="16" name="Управляющая кнопка: назад 15">
            <a:hlinkClick r:id="" action="ppaction://hlinkshowjump?jump=previousslide" highlightClick="1"/>
          </p:cNvPr>
          <p:cNvSpPr/>
          <p:nvPr/>
        </p:nvSpPr>
        <p:spPr>
          <a:xfrm>
            <a:off x="1297206" y="4776000"/>
            <a:ext cx="209269" cy="236549"/>
          </a:xfrm>
          <a:prstGeom prst="actionButtonBackPreviou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
        <p:nvSpPr>
          <p:cNvPr id="17" name="Управляющая кнопка: далее 16">
            <a:hlinkClick r:id="" action="ppaction://hlinkshowjump?jump=nextslide" highlightClick="1"/>
          </p:cNvPr>
          <p:cNvSpPr/>
          <p:nvPr/>
        </p:nvSpPr>
        <p:spPr>
          <a:xfrm>
            <a:off x="7542330" y="4785996"/>
            <a:ext cx="261793" cy="236549"/>
          </a:xfrm>
          <a:prstGeom prst="actionButtonForwardNex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Tree>
    <p:extLst>
      <p:ext uri="{BB962C8B-B14F-4D97-AF65-F5344CB8AC3E}">
        <p14:creationId xmlns:p14="http://schemas.microsoft.com/office/powerpoint/2010/main" val="2280426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1000"/>
                                        <p:tgtEl>
                                          <p:spTgt spid="14">
                                            <p:txEl>
                                              <p:pRg st="0" end="0"/>
                                            </p:txEl>
                                          </p:spTgt>
                                        </p:tgtEl>
                                      </p:cBhvr>
                                    </p:animEffect>
                                    <p:anim calcmode="lin" valueType="num">
                                      <p:cBhvr>
                                        <p:cTn id="16"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19" presetClass="exit" presetSubtype="10" fill="hold" grpId="0" nodeType="clickEffect">
                                  <p:stCondLst>
                                    <p:cond delay="0"/>
                                  </p:stCondLst>
                                  <p:childTnLst>
                                    <p:anim calcmode="lin" valueType="num">
                                      <p:cBhvr>
                                        <p:cTn id="22" dur="500"/>
                                        <p:tgtEl>
                                          <p:spTgt spid="11"/>
                                        </p:tgtEl>
                                        <p:attrNameLst>
                                          <p:attrName>ppt_h</p:attrName>
                                        </p:attrNameLst>
                                      </p:cBhvr>
                                      <p:tavLst>
                                        <p:tav tm="0">
                                          <p:val>
                                            <p:strVal val="ppt_h"/>
                                          </p:val>
                                        </p:tav>
                                        <p:tav tm="100000">
                                          <p:val>
                                            <p:strVal val="ppt_h"/>
                                          </p:val>
                                        </p:tav>
                                      </p:tavLst>
                                    </p:anim>
                                    <p:anim calcmode="lin" valueType="num">
                                      <p:cBhvr>
                                        <p:cTn id="23" dur="5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4" dur="1" fill="hold">
                                          <p:stCondLst>
                                            <p:cond delay="499"/>
                                          </p:stCondLst>
                                        </p:cTn>
                                        <p:tgtEl>
                                          <p:spTgt spid="11"/>
                                        </p:tgtEl>
                                        <p:attrNameLst>
                                          <p:attrName>style.visibility</p:attrName>
                                        </p:attrNameLst>
                                      </p:cBhvr>
                                      <p:to>
                                        <p:strVal val="hidden"/>
                                      </p:to>
                                    </p:set>
                                  </p:childTnLst>
                                </p:cTn>
                              </p:par>
                              <p:par>
                                <p:cTn id="25" presetID="19" presetClass="entr" presetSubtype="10" repeatCount="2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fmla="#ppt_w*sin(2.5*pi*$)">
                                          <p:val>
                                            <p:fltVal val="0"/>
                                          </p:val>
                                        </p:tav>
                                        <p:tav tm="100000">
                                          <p:val>
                                            <p:fltVal val="1"/>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9" presetClass="exit" presetSubtype="10" fill="hold" grpId="1" nodeType="clickEffect">
                                  <p:stCondLst>
                                    <p:cond delay="0"/>
                                  </p:stCondLst>
                                  <p:childTnLst>
                                    <p:anim calcmode="lin" valueType="num">
                                      <p:cBhvr>
                                        <p:cTn id="32" dur="500"/>
                                        <p:tgtEl>
                                          <p:spTgt spid="10"/>
                                        </p:tgtEl>
                                        <p:attrNameLst>
                                          <p:attrName>ppt_h</p:attrName>
                                        </p:attrNameLst>
                                      </p:cBhvr>
                                      <p:tavLst>
                                        <p:tav tm="0">
                                          <p:val>
                                            <p:strVal val="ppt_h"/>
                                          </p:val>
                                        </p:tav>
                                        <p:tav tm="100000">
                                          <p:val>
                                            <p:strVal val="ppt_h"/>
                                          </p:val>
                                        </p:tav>
                                      </p:tavLst>
                                    </p:anim>
                                    <p:anim calcmode="lin" valueType="num">
                                      <p:cBhvr>
                                        <p:cTn id="33"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34" dur="1" fill="hold">
                                          <p:stCondLst>
                                            <p:cond delay="499"/>
                                          </p:stCondLst>
                                        </p:cTn>
                                        <p:tgtEl>
                                          <p:spTgt spid="10"/>
                                        </p:tgtEl>
                                        <p:attrNameLst>
                                          <p:attrName>style.visibility</p:attrName>
                                        </p:attrNameLst>
                                      </p:cBhvr>
                                      <p:to>
                                        <p:strVal val="hidden"/>
                                      </p:to>
                                    </p:set>
                                  </p:childTnLst>
                                </p:cTn>
                              </p:par>
                              <p:par>
                                <p:cTn id="35" presetID="19" presetClass="entr" presetSubtype="10" fill="hold" grpId="1"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fmla="#ppt_w*sin(2.5*pi*$)">
                                          <p:val>
                                            <p:fltVal val="0"/>
                                          </p:val>
                                        </p:tav>
                                        <p:tav tm="100000">
                                          <p:val>
                                            <p:fltVal val="1"/>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nextCondLst>
                <p:cond evt="onClick" delay="0">
                  <p:tgtEl>
                    <p:spTgt spid="12"/>
                  </p:tgtEl>
                </p:cond>
              </p:nextCondLst>
            </p:seq>
          </p:childTnLst>
        </p:cTn>
      </p:par>
    </p:tnLst>
    <p:bldLst>
      <p:bldP spid="10" grpId="0" animBg="1"/>
      <p:bldP spid="10" grpId="1" animBg="1"/>
      <p:bldP spid="11" grpId="0" animBg="1"/>
      <p:bldP spid="11" grpId="1" animBg="1"/>
      <p:bldP spid="13"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042" y="149630"/>
            <a:ext cx="6429375" cy="4948014"/>
          </a:xfrm>
          <a:prstGeom prst="rect">
            <a:avLst/>
          </a:prstGeom>
          <a:ln>
            <a:noFill/>
          </a:ln>
          <a:effectLst>
            <a:softEdge rad="112500"/>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3629" y="3377608"/>
            <a:ext cx="1397259" cy="1375302"/>
          </a:xfrm>
          <a:prstGeom prst="rect">
            <a:avLst/>
          </a:prstGeom>
          <a:ln>
            <a:noFill/>
          </a:ln>
          <a:effectLst>
            <a:softEdge rad="112500"/>
          </a:effectLst>
        </p:spPr>
      </p:pic>
      <p:sp>
        <p:nvSpPr>
          <p:cNvPr id="10" name="Скругленный прямоугольник 9"/>
          <p:cNvSpPr/>
          <p:nvPr/>
        </p:nvSpPr>
        <p:spPr>
          <a:xfrm>
            <a:off x="4463728" y="357504"/>
            <a:ext cx="2806276" cy="1701554"/>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endParaRPr lang="ru-RU" b="1" dirty="0">
              <a:solidFill>
                <a:prstClr val="black"/>
              </a:solidFill>
              <a:latin typeface="Verdana" pitchFamily="34" charset="0"/>
              <a:ea typeface="Verdana" pitchFamily="34" charset="0"/>
            </a:endParaRPr>
          </a:p>
          <a:p>
            <a:pPr algn="ctr" defTabSz="685800"/>
            <a:r>
              <a:rPr lang="ru-RU" b="1" dirty="0">
                <a:solidFill>
                  <a:prstClr val="white"/>
                </a:solidFill>
                <a:latin typeface="Verdana" pitchFamily="34" charset="0"/>
                <a:ea typeface="Verdana" pitchFamily="34" charset="0"/>
              </a:rPr>
              <a:t>                   </a:t>
            </a:r>
          </a:p>
        </p:txBody>
      </p:sp>
      <p:sp>
        <p:nvSpPr>
          <p:cNvPr id="11" name="Скругленный прямоугольник 10"/>
          <p:cNvSpPr/>
          <p:nvPr/>
        </p:nvSpPr>
        <p:spPr>
          <a:xfrm>
            <a:off x="4461576" y="383822"/>
            <a:ext cx="2789357" cy="1701554"/>
          </a:xfrm>
          <a:prstGeom prst="roundRect">
            <a:avLst/>
          </a:prstGeom>
          <a:solidFill>
            <a:schemeClr val="accent6">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Эта маленькая крошка Рада даже хлебной крошке, </a:t>
            </a: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Потому что дотемна </a:t>
            </a:r>
          </a:p>
          <a:p>
            <a:pPr algn="ctr" defTabSz="685800"/>
            <a:r>
              <a:rPr lang="ru-RU" b="1" dirty="0">
                <a:solidFill>
                  <a:srgbClr val="C0504D">
                    <a:lumMod val="50000"/>
                  </a:srgbClr>
                </a:solidFill>
                <a:latin typeface="Times New Roman" panose="02020603050405020304" pitchFamily="18" charset="0"/>
                <a:cs typeface="Times New Roman" panose="02020603050405020304" pitchFamily="18" charset="0"/>
              </a:rPr>
              <a:t>В норке прячется она. </a:t>
            </a:r>
            <a:r>
              <a:rPr lang="ru-RU" b="1" dirty="0">
                <a:solidFill>
                  <a:srgbClr val="C0504D">
                    <a:lumMod val="75000"/>
                  </a:srgbClr>
                </a:solidFill>
                <a:latin typeface="Times New Roman" panose="02020603050405020304" pitchFamily="18" charset="0"/>
                <a:cs typeface="Times New Roman" panose="02020603050405020304" pitchFamily="18" charset="0"/>
              </a:rPr>
              <a:t> </a:t>
            </a:r>
          </a:p>
        </p:txBody>
      </p:sp>
      <p:sp>
        <p:nvSpPr>
          <p:cNvPr id="12" name="Скругленный прямоугольник 11"/>
          <p:cNvSpPr/>
          <p:nvPr/>
        </p:nvSpPr>
        <p:spPr>
          <a:xfrm>
            <a:off x="4463988" y="354790"/>
            <a:ext cx="2808312" cy="1730906"/>
          </a:xfrm>
          <a:prstGeom prst="roundRect">
            <a:avLst/>
          </a:prstGeom>
          <a:solidFill>
            <a:schemeClr val="accent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5250" dirty="0">
              <a:solidFill>
                <a:prstClr val="white"/>
              </a:solidFill>
              <a:latin typeface="Bookman Old Style" pitchFamily="18" charset="0"/>
            </a:endParaRPr>
          </a:p>
        </p:txBody>
      </p:sp>
      <p:sp>
        <p:nvSpPr>
          <p:cNvPr id="13" name="TextBox 12"/>
          <p:cNvSpPr txBox="1"/>
          <p:nvPr/>
        </p:nvSpPr>
        <p:spPr>
          <a:xfrm>
            <a:off x="4950042" y="2388356"/>
            <a:ext cx="1215397" cy="369332"/>
          </a:xfrm>
          <a:prstGeom prst="rect">
            <a:avLst/>
          </a:prstGeom>
          <a:noFill/>
        </p:spPr>
        <p:txBody>
          <a:bodyPr wrap="none" rtlCol="0">
            <a:spAutoFit/>
          </a:bodyPr>
          <a:lstStyle/>
          <a:p>
            <a:pPr defTabSz="685800"/>
            <a:r>
              <a:rPr lang="ru-RU" b="1" dirty="0">
                <a:solidFill>
                  <a:srgbClr val="C00000"/>
                </a:solidFill>
                <a:latin typeface="Times New Roman" panose="02020603050405020304" pitchFamily="18" charset="0"/>
                <a:cs typeface="Times New Roman" panose="02020603050405020304" pitchFamily="18" charset="0"/>
              </a:rPr>
              <a:t>МЫШКА</a:t>
            </a:r>
            <a:endParaRPr lang="ru-RU" sz="1350" dirty="0">
              <a:solidFill>
                <a:prstClr val="black"/>
              </a:solidFill>
              <a:latin typeface="Calibri"/>
            </a:endParaRPr>
          </a:p>
        </p:txBody>
      </p:sp>
      <p:sp>
        <p:nvSpPr>
          <p:cNvPr id="14" name="TextBox 13"/>
          <p:cNvSpPr txBox="1"/>
          <p:nvPr/>
        </p:nvSpPr>
        <p:spPr>
          <a:xfrm>
            <a:off x="4950042" y="3446952"/>
            <a:ext cx="1215397" cy="369332"/>
          </a:xfrm>
          <a:prstGeom prst="rect">
            <a:avLst/>
          </a:prstGeom>
          <a:noFill/>
        </p:spPr>
        <p:txBody>
          <a:bodyPr wrap="none" rtlCol="0">
            <a:spAutoFit/>
          </a:bodyPr>
          <a:lstStyle/>
          <a:p>
            <a:pPr defTabSz="685800"/>
            <a:r>
              <a:rPr lang="ru-RU" b="1" dirty="0">
                <a:solidFill>
                  <a:srgbClr val="C00000"/>
                </a:solidFill>
                <a:latin typeface="Times New Roman" panose="02020603050405020304" pitchFamily="18" charset="0"/>
                <a:cs typeface="Times New Roman" panose="02020603050405020304" pitchFamily="18" charset="0"/>
              </a:rPr>
              <a:t>КАМЫШ</a:t>
            </a:r>
            <a:endParaRPr lang="ru-RU" sz="1350" dirty="0">
              <a:solidFill>
                <a:srgbClr val="C00000"/>
              </a:solidFill>
              <a:latin typeface="Calibri"/>
            </a:endParaRPr>
          </a:p>
        </p:txBody>
      </p:sp>
      <p:sp>
        <p:nvSpPr>
          <p:cNvPr id="15" name="TextBox 14"/>
          <p:cNvSpPr txBox="1"/>
          <p:nvPr/>
        </p:nvSpPr>
        <p:spPr>
          <a:xfrm>
            <a:off x="5334830" y="2906892"/>
            <a:ext cx="319318" cy="415498"/>
          </a:xfrm>
          <a:prstGeom prst="rect">
            <a:avLst/>
          </a:prstGeom>
          <a:noFill/>
        </p:spPr>
        <p:txBody>
          <a:bodyPr wrap="none" rtlCol="0">
            <a:spAutoFit/>
          </a:bodyPr>
          <a:lstStyle/>
          <a:p>
            <a:pPr defTabSz="685800"/>
            <a:r>
              <a:rPr lang="ru-RU" sz="2100" b="1" dirty="0">
                <a:solidFill>
                  <a:srgbClr val="C00000"/>
                </a:solidFill>
                <a:latin typeface="Times New Roman" panose="02020603050405020304" pitchFamily="18" charset="0"/>
                <a:cs typeface="Times New Roman" panose="02020603050405020304" pitchFamily="18" charset="0"/>
              </a:rPr>
              <a:t>?</a:t>
            </a:r>
          </a:p>
        </p:txBody>
      </p:sp>
      <p:sp>
        <p:nvSpPr>
          <p:cNvPr id="16" name="Управляющая кнопка: назад 15">
            <a:hlinkClick r:id="" action="ppaction://hlinkshowjump?jump=previousslide" highlightClick="1"/>
          </p:cNvPr>
          <p:cNvSpPr/>
          <p:nvPr/>
        </p:nvSpPr>
        <p:spPr>
          <a:xfrm>
            <a:off x="1277774" y="4785996"/>
            <a:ext cx="209269" cy="236549"/>
          </a:xfrm>
          <a:prstGeom prst="actionButtonBackPreviou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
        <p:nvSpPr>
          <p:cNvPr id="17" name="Управляющая кнопка: далее 16">
            <a:hlinkClick r:id="" action="ppaction://hlinkshowjump?jump=nextslide" highlightClick="1"/>
          </p:cNvPr>
          <p:cNvSpPr/>
          <p:nvPr/>
        </p:nvSpPr>
        <p:spPr>
          <a:xfrm>
            <a:off x="7542330" y="4785996"/>
            <a:ext cx="261793" cy="236549"/>
          </a:xfrm>
          <a:prstGeom prst="actionButtonForwardNex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ru-RU" sz="1350">
              <a:solidFill>
                <a:prstClr val="white"/>
              </a:solidFill>
              <a:latin typeface="Calibri"/>
            </a:endParaRPr>
          </a:p>
        </p:txBody>
      </p:sp>
    </p:spTree>
    <p:extLst>
      <p:ext uri="{BB962C8B-B14F-4D97-AF65-F5344CB8AC3E}">
        <p14:creationId xmlns:p14="http://schemas.microsoft.com/office/powerpoint/2010/main" val="284400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fade">
                                      <p:cBhvr>
                                        <p:cTn id="15" dur="1000"/>
                                        <p:tgtEl>
                                          <p:spTgt spid="14">
                                            <p:txEl>
                                              <p:pRg st="0" end="0"/>
                                            </p:txEl>
                                          </p:spTgt>
                                        </p:tgtEl>
                                      </p:cBhvr>
                                    </p:animEffect>
                                    <p:anim calcmode="lin" valueType="num">
                                      <p:cBhvr>
                                        <p:cTn id="16"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12"/>
                    </p:tgtEl>
                  </p:cond>
                </p:stCondLst>
                <p:endSync evt="end" delay="0">
                  <p:rtn val="all"/>
                </p:endSync>
                <p:childTnLst>
                  <p:par>
                    <p:cTn id="19" fill="hold">
                      <p:stCondLst>
                        <p:cond delay="0"/>
                      </p:stCondLst>
                      <p:childTnLst>
                        <p:par>
                          <p:cTn id="20" fill="hold">
                            <p:stCondLst>
                              <p:cond delay="0"/>
                            </p:stCondLst>
                            <p:childTnLst>
                              <p:par>
                                <p:cTn id="21" presetID="19" presetClass="exit" presetSubtype="10" fill="hold" grpId="0" nodeType="clickEffect">
                                  <p:stCondLst>
                                    <p:cond delay="0"/>
                                  </p:stCondLst>
                                  <p:childTnLst>
                                    <p:anim calcmode="lin" valueType="num">
                                      <p:cBhvr>
                                        <p:cTn id="22" dur="500"/>
                                        <p:tgtEl>
                                          <p:spTgt spid="11"/>
                                        </p:tgtEl>
                                        <p:attrNameLst>
                                          <p:attrName>ppt_h</p:attrName>
                                        </p:attrNameLst>
                                      </p:cBhvr>
                                      <p:tavLst>
                                        <p:tav tm="0">
                                          <p:val>
                                            <p:strVal val="ppt_h"/>
                                          </p:val>
                                        </p:tav>
                                        <p:tav tm="100000">
                                          <p:val>
                                            <p:strVal val="ppt_h"/>
                                          </p:val>
                                        </p:tav>
                                      </p:tavLst>
                                    </p:anim>
                                    <p:anim calcmode="lin" valueType="num">
                                      <p:cBhvr>
                                        <p:cTn id="23" dur="5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24" dur="1" fill="hold">
                                          <p:stCondLst>
                                            <p:cond delay="499"/>
                                          </p:stCondLst>
                                        </p:cTn>
                                        <p:tgtEl>
                                          <p:spTgt spid="11"/>
                                        </p:tgtEl>
                                        <p:attrNameLst>
                                          <p:attrName>style.visibility</p:attrName>
                                        </p:attrNameLst>
                                      </p:cBhvr>
                                      <p:to>
                                        <p:strVal val="hidden"/>
                                      </p:to>
                                    </p:set>
                                  </p:childTnLst>
                                </p:cTn>
                              </p:par>
                              <p:par>
                                <p:cTn id="25" presetID="19" presetClass="entr" presetSubtype="10" repeatCount="2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fmla="#ppt_w*sin(2.5*pi*$)">
                                          <p:val>
                                            <p:fltVal val="0"/>
                                          </p:val>
                                        </p:tav>
                                        <p:tav tm="100000">
                                          <p:val>
                                            <p:fltVal val="1"/>
                                          </p:val>
                                        </p:tav>
                                      </p:tavLst>
                                    </p:anim>
                                    <p:anim calcmode="lin" valueType="num">
                                      <p:cBhvr>
                                        <p:cTn id="2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9" presetClass="exit" presetSubtype="10" fill="hold" grpId="1" nodeType="clickEffect">
                                  <p:stCondLst>
                                    <p:cond delay="0"/>
                                  </p:stCondLst>
                                  <p:childTnLst>
                                    <p:anim calcmode="lin" valueType="num">
                                      <p:cBhvr>
                                        <p:cTn id="32" dur="500"/>
                                        <p:tgtEl>
                                          <p:spTgt spid="10"/>
                                        </p:tgtEl>
                                        <p:attrNameLst>
                                          <p:attrName>ppt_h</p:attrName>
                                        </p:attrNameLst>
                                      </p:cBhvr>
                                      <p:tavLst>
                                        <p:tav tm="0">
                                          <p:val>
                                            <p:strVal val="ppt_h"/>
                                          </p:val>
                                        </p:tav>
                                        <p:tav tm="100000">
                                          <p:val>
                                            <p:strVal val="ppt_h"/>
                                          </p:val>
                                        </p:tav>
                                      </p:tavLst>
                                    </p:anim>
                                    <p:anim calcmode="lin" valueType="num">
                                      <p:cBhvr>
                                        <p:cTn id="33"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34" dur="1" fill="hold">
                                          <p:stCondLst>
                                            <p:cond delay="499"/>
                                          </p:stCondLst>
                                        </p:cTn>
                                        <p:tgtEl>
                                          <p:spTgt spid="10"/>
                                        </p:tgtEl>
                                        <p:attrNameLst>
                                          <p:attrName>style.visibility</p:attrName>
                                        </p:attrNameLst>
                                      </p:cBhvr>
                                      <p:to>
                                        <p:strVal val="hidden"/>
                                      </p:to>
                                    </p:set>
                                  </p:childTnLst>
                                </p:cTn>
                              </p:par>
                              <p:par>
                                <p:cTn id="35" presetID="19" presetClass="entr" presetSubtype="10" fill="hold" grpId="1"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fmla="#ppt_w*sin(2.5*pi*$)">
                                          <p:val>
                                            <p:fltVal val="0"/>
                                          </p:val>
                                        </p:tav>
                                        <p:tav tm="100000">
                                          <p:val>
                                            <p:fltVal val="1"/>
                                          </p:val>
                                        </p:tav>
                                      </p:tavLst>
                                    </p:anim>
                                    <p:anim calcmode="lin" valueType="num">
                                      <p:cBhvr>
                                        <p:cTn id="38" dur="5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nextCondLst>
                <p:cond evt="onClick" delay="0">
                  <p:tgtEl>
                    <p:spTgt spid="12"/>
                  </p:tgtEl>
                </p:cond>
              </p:nextCondLst>
            </p:seq>
          </p:childTnLst>
        </p:cTn>
      </p:par>
    </p:tnLst>
    <p:bldLst>
      <p:bldP spid="10" grpId="0" animBg="1"/>
      <p:bldP spid="10" grpId="1" animBg="1"/>
      <p:bldP spid="11" grpId="0" animBg="1"/>
      <p:bldP spid="11" grpId="1" animBg="1"/>
      <p:bldP spid="1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583839F8-516D-46B9-8AB8-34ECDBF5403F}"/>
              </a:ext>
            </a:extLst>
          </p:cNvPr>
          <p:cNvPicPr>
            <a:picLocks noChangeAspect="1"/>
          </p:cNvPicPr>
          <p:nvPr/>
        </p:nvPicPr>
        <p:blipFill>
          <a:blip r:embed="rId2"/>
          <a:stretch>
            <a:fillRect/>
          </a:stretch>
        </p:blipFill>
        <p:spPr>
          <a:xfrm>
            <a:off x="4716016" y="411511"/>
            <a:ext cx="1746590" cy="2376264"/>
          </a:xfrm>
          <a:prstGeom prst="rect">
            <a:avLst/>
          </a:prstGeom>
          <a:ln>
            <a:noFill/>
          </a:ln>
          <a:effectLst>
            <a:softEdge rad="112500"/>
          </a:effectLst>
        </p:spPr>
      </p:pic>
      <p:pic>
        <p:nvPicPr>
          <p:cNvPr id="3" name="Рисунок 2">
            <a:extLst>
              <a:ext uri="{FF2B5EF4-FFF2-40B4-BE49-F238E27FC236}">
                <a16:creationId xmlns:a16="http://schemas.microsoft.com/office/drawing/2014/main" id="{D71A2BDD-4313-4979-AA8F-F95BBEDB009D}"/>
              </a:ext>
            </a:extLst>
          </p:cNvPr>
          <p:cNvPicPr/>
          <p:nvPr/>
        </p:nvPicPr>
        <p:blipFill>
          <a:blip r:embed="rId3" cstate="print"/>
          <a:srcRect/>
          <a:stretch>
            <a:fillRect/>
          </a:stretch>
        </p:blipFill>
        <p:spPr bwMode="auto">
          <a:xfrm>
            <a:off x="6484173" y="346068"/>
            <a:ext cx="1512719" cy="2376265"/>
          </a:xfrm>
          <a:prstGeom prst="rect">
            <a:avLst/>
          </a:prstGeom>
          <a:ln>
            <a:noFill/>
          </a:ln>
          <a:effectLst>
            <a:softEdge rad="112500"/>
          </a:effectLst>
        </p:spPr>
      </p:pic>
      <p:sp>
        <p:nvSpPr>
          <p:cNvPr id="4" name="TextBox 3">
            <a:extLst>
              <a:ext uri="{FF2B5EF4-FFF2-40B4-BE49-F238E27FC236}">
                <a16:creationId xmlns:a16="http://schemas.microsoft.com/office/drawing/2014/main" id="{72C2F00B-A931-48EF-ADCB-0C3978654AB1}"/>
              </a:ext>
            </a:extLst>
          </p:cNvPr>
          <p:cNvSpPr txBox="1"/>
          <p:nvPr/>
        </p:nvSpPr>
        <p:spPr>
          <a:xfrm>
            <a:off x="1147108" y="346068"/>
            <a:ext cx="3312368" cy="830997"/>
          </a:xfrm>
          <a:prstGeom prst="rect">
            <a:avLst/>
          </a:prstGeom>
          <a:noFill/>
        </p:spPr>
        <p:txBody>
          <a:bodyPr wrap="square" rtlCol="0">
            <a:spAutoFit/>
          </a:bodyPr>
          <a:lstStyle/>
          <a:p>
            <a:r>
              <a:rPr lang="ru-RU" sz="1600" b="1" dirty="0">
                <a:solidFill>
                  <a:schemeClr val="accent6">
                    <a:lumMod val="75000"/>
                  </a:schemeClr>
                </a:solidFill>
              </a:rPr>
              <a:t>Приём «Заколдованное слово»</a:t>
            </a:r>
          </a:p>
          <a:p>
            <a:pPr algn="just"/>
            <a:r>
              <a:rPr lang="ru-RU" sz="1600" b="1" dirty="0">
                <a:solidFill>
                  <a:srgbClr val="002060"/>
                </a:solidFill>
              </a:rPr>
              <a:t>Прочитай текст вслух, читая подчёркнутые слова наоборот.</a:t>
            </a:r>
            <a:endParaRPr lang="en-US" sz="1600" b="1" dirty="0">
              <a:solidFill>
                <a:srgbClr val="002060"/>
              </a:solidFill>
            </a:endParaRPr>
          </a:p>
        </p:txBody>
      </p:sp>
      <p:sp>
        <p:nvSpPr>
          <p:cNvPr id="5" name="TextBox 4">
            <a:extLst>
              <a:ext uri="{FF2B5EF4-FFF2-40B4-BE49-F238E27FC236}">
                <a16:creationId xmlns:a16="http://schemas.microsoft.com/office/drawing/2014/main" id="{66C4D45A-0C5C-4E5A-8364-F0BCC9EECC74}"/>
              </a:ext>
            </a:extLst>
          </p:cNvPr>
          <p:cNvSpPr txBox="1"/>
          <p:nvPr/>
        </p:nvSpPr>
        <p:spPr>
          <a:xfrm>
            <a:off x="971600" y="1074992"/>
            <a:ext cx="3312368" cy="3416320"/>
          </a:xfrm>
          <a:prstGeom prst="rect">
            <a:avLst/>
          </a:prstGeom>
          <a:noFill/>
        </p:spPr>
        <p:txBody>
          <a:bodyPr wrap="square" rtlCol="0">
            <a:spAutoFit/>
          </a:bodyPr>
          <a:lstStyle/>
          <a:p>
            <a:pPr algn="ctr"/>
            <a:r>
              <a:rPr lang="ru-RU" b="1" dirty="0">
                <a:solidFill>
                  <a:srgbClr val="002060"/>
                </a:solidFill>
              </a:rPr>
              <a:t>Баран, заяц и ёж.</a:t>
            </a:r>
          </a:p>
          <a:p>
            <a:pPr algn="just"/>
            <a:r>
              <a:rPr lang="ru-RU" b="1" dirty="0"/>
              <a:t>Я </a:t>
            </a:r>
            <a:r>
              <a:rPr lang="ru-RU" b="1" u="sng" dirty="0" err="1"/>
              <a:t>учох</a:t>
            </a:r>
            <a:r>
              <a:rPr lang="ru-RU" b="1" dirty="0"/>
              <a:t> рассказать о том, как у </a:t>
            </a:r>
            <a:r>
              <a:rPr lang="ru-RU" b="1" u="sng" dirty="0" err="1"/>
              <a:t>янем</a:t>
            </a:r>
            <a:r>
              <a:rPr lang="ru-RU" b="1" dirty="0"/>
              <a:t> в деревне, в </a:t>
            </a:r>
            <a:r>
              <a:rPr lang="ru-RU" b="1" u="sng" dirty="0" err="1"/>
              <a:t>мёом</a:t>
            </a:r>
            <a:r>
              <a:rPr lang="ru-RU" b="1" dirty="0"/>
              <a:t> деревянном </a:t>
            </a:r>
            <a:r>
              <a:rPr lang="ru-RU" b="1" u="sng" dirty="0" err="1"/>
              <a:t>емод</a:t>
            </a:r>
            <a:r>
              <a:rPr lang="ru-RU" b="1" dirty="0"/>
              <a:t>, у большого </a:t>
            </a:r>
            <a:r>
              <a:rPr lang="ru-RU" b="1" u="sng" dirty="0" err="1"/>
              <a:t>асел</a:t>
            </a:r>
            <a:r>
              <a:rPr lang="ru-RU" b="1" u="sng" dirty="0"/>
              <a:t>, </a:t>
            </a:r>
            <a:r>
              <a:rPr lang="ru-RU" b="1" dirty="0"/>
              <a:t>в глуши, </a:t>
            </a:r>
            <a:r>
              <a:rPr lang="ru-RU" b="1" u="sng" dirty="0" err="1"/>
              <a:t>илиж</a:t>
            </a:r>
            <a:r>
              <a:rPr lang="ru-RU" b="1" dirty="0"/>
              <a:t> со мной </a:t>
            </a:r>
            <a:r>
              <a:rPr lang="ru-RU" b="1" u="sng" dirty="0" err="1"/>
              <a:t>йиншамод</a:t>
            </a:r>
            <a:r>
              <a:rPr lang="ru-RU" b="1" dirty="0"/>
              <a:t> баран, </a:t>
            </a:r>
            <a:r>
              <a:rPr lang="ru-RU" b="1" u="sng" dirty="0" err="1"/>
              <a:t>цяаз</a:t>
            </a:r>
            <a:r>
              <a:rPr lang="ru-RU" b="1" u="sng" dirty="0"/>
              <a:t> </a:t>
            </a:r>
            <a:r>
              <a:rPr lang="ru-RU" b="1" dirty="0"/>
              <a:t>и ёж. И так скоро ко мне </a:t>
            </a:r>
            <a:r>
              <a:rPr lang="ru-RU" b="1" u="sng" dirty="0" err="1"/>
              <a:t>илкывирп</a:t>
            </a:r>
            <a:r>
              <a:rPr lang="ru-RU" b="1" dirty="0"/>
              <a:t>, что не </a:t>
            </a:r>
            <a:r>
              <a:rPr lang="ru-RU" b="1" u="sng" dirty="0" err="1"/>
              <a:t>илидохто</a:t>
            </a:r>
            <a:r>
              <a:rPr lang="ru-RU" b="1" dirty="0"/>
              <a:t> от меня. Как-то, </a:t>
            </a:r>
            <a:r>
              <a:rPr lang="ru-RU" b="1" u="sng" dirty="0" err="1"/>
              <a:t>ядис</a:t>
            </a:r>
            <a:r>
              <a:rPr lang="ru-RU" b="1" dirty="0"/>
              <a:t> вечером у леса, я </a:t>
            </a:r>
            <a:r>
              <a:rPr lang="ru-RU" b="1" u="sng" dirty="0" err="1"/>
              <a:t>ледиву</a:t>
            </a:r>
            <a:r>
              <a:rPr lang="ru-RU" b="1" u="sng" dirty="0"/>
              <a:t>, </a:t>
            </a:r>
            <a:r>
              <a:rPr lang="ru-RU" b="1" dirty="0"/>
              <a:t>как по травке </a:t>
            </a:r>
            <a:r>
              <a:rPr lang="ru-RU" b="1" u="sng" dirty="0" err="1"/>
              <a:t>лёш</a:t>
            </a:r>
            <a:r>
              <a:rPr lang="ru-RU" b="1" dirty="0"/>
              <a:t> ко мне небольшой зверёк – </a:t>
            </a:r>
            <a:r>
              <a:rPr lang="ru-RU" b="1" u="sng" dirty="0" err="1"/>
              <a:t>жё</a:t>
            </a:r>
            <a:r>
              <a:rPr lang="ru-RU" b="1" u="sng" dirty="0"/>
              <a:t>. </a:t>
            </a:r>
          </a:p>
          <a:p>
            <a:pPr algn="r"/>
            <a:r>
              <a:rPr lang="ru-RU" dirty="0"/>
              <a:t>(</a:t>
            </a:r>
            <a:r>
              <a:rPr lang="ru-RU" dirty="0" err="1"/>
              <a:t>К.А.Коровин</a:t>
            </a:r>
            <a:r>
              <a:rPr lang="ru-RU" dirty="0"/>
              <a:t>)</a:t>
            </a:r>
            <a:endParaRPr lang="en-US" dirty="0"/>
          </a:p>
        </p:txBody>
      </p:sp>
      <p:pic>
        <p:nvPicPr>
          <p:cNvPr id="7" name="Рисунок 6">
            <a:extLst>
              <a:ext uri="{FF2B5EF4-FFF2-40B4-BE49-F238E27FC236}">
                <a16:creationId xmlns:a16="http://schemas.microsoft.com/office/drawing/2014/main" id="{397C30FE-6E4E-4EA8-AE76-BFD9E89F5C44}"/>
              </a:ext>
            </a:extLst>
          </p:cNvPr>
          <p:cNvPicPr>
            <a:picLocks noChangeAspect="1"/>
          </p:cNvPicPr>
          <p:nvPr/>
        </p:nvPicPr>
        <p:blipFill>
          <a:blip r:embed="rId4"/>
          <a:stretch>
            <a:fillRect/>
          </a:stretch>
        </p:blipFill>
        <p:spPr>
          <a:xfrm>
            <a:off x="4716017" y="2786327"/>
            <a:ext cx="3494998" cy="1873655"/>
          </a:xfrm>
          <a:prstGeom prst="rect">
            <a:avLst/>
          </a:prstGeom>
        </p:spPr>
      </p:pic>
    </p:spTree>
    <p:extLst>
      <p:ext uri="{BB962C8B-B14F-4D97-AF65-F5344CB8AC3E}">
        <p14:creationId xmlns:p14="http://schemas.microsoft.com/office/powerpoint/2010/main" val="2538452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7513C0-C3D3-43FF-8E93-E9E543AA74F6}"/>
              </a:ext>
            </a:extLst>
          </p:cNvPr>
          <p:cNvSpPr txBox="1"/>
          <p:nvPr/>
        </p:nvSpPr>
        <p:spPr>
          <a:xfrm>
            <a:off x="1115616" y="267494"/>
            <a:ext cx="3240360" cy="646331"/>
          </a:xfrm>
          <a:prstGeom prst="rect">
            <a:avLst/>
          </a:prstGeom>
          <a:noFill/>
        </p:spPr>
        <p:txBody>
          <a:bodyPr wrap="square" rtlCol="0">
            <a:spAutoFit/>
          </a:bodyPr>
          <a:lstStyle/>
          <a:p>
            <a:pPr algn="ctr"/>
            <a:r>
              <a:rPr lang="ru-RU" sz="1800" b="1" i="1" u="sng" dirty="0">
                <a:solidFill>
                  <a:srgbClr val="7030A0"/>
                </a:solidFill>
                <a:effectLst/>
                <a:latin typeface="Times New Roman" panose="02020603050405020304" pitchFamily="18" charset="0"/>
                <a:ea typeface="Calibri" panose="020F0502020204030204" pitchFamily="34" charset="0"/>
              </a:rPr>
              <a:t>Приём «Письмо с дырками (пробелами)»</a:t>
            </a:r>
            <a:endParaRPr lang="en-US" dirty="0"/>
          </a:p>
        </p:txBody>
      </p:sp>
      <p:pic>
        <p:nvPicPr>
          <p:cNvPr id="3" name="Рисунок 2">
            <a:extLst>
              <a:ext uri="{FF2B5EF4-FFF2-40B4-BE49-F238E27FC236}">
                <a16:creationId xmlns:a16="http://schemas.microsoft.com/office/drawing/2014/main" id="{6925ACD3-49DC-4CE5-811C-FDA1A2F83453}"/>
              </a:ext>
            </a:extLst>
          </p:cNvPr>
          <p:cNvPicPr>
            <a:picLocks noChangeAspect="1"/>
          </p:cNvPicPr>
          <p:nvPr/>
        </p:nvPicPr>
        <p:blipFill>
          <a:blip r:embed="rId2"/>
          <a:stretch>
            <a:fillRect/>
          </a:stretch>
        </p:blipFill>
        <p:spPr>
          <a:xfrm>
            <a:off x="827584" y="913825"/>
            <a:ext cx="3528392" cy="1810669"/>
          </a:xfrm>
          <a:prstGeom prst="rect">
            <a:avLst/>
          </a:prstGeom>
        </p:spPr>
      </p:pic>
      <p:pic>
        <p:nvPicPr>
          <p:cNvPr id="4" name="Рисунок 3">
            <a:extLst>
              <a:ext uri="{FF2B5EF4-FFF2-40B4-BE49-F238E27FC236}">
                <a16:creationId xmlns:a16="http://schemas.microsoft.com/office/drawing/2014/main" id="{2E22B0F9-EE4A-4980-AC8F-4CECC349EB1D}"/>
              </a:ext>
            </a:extLst>
          </p:cNvPr>
          <p:cNvPicPr>
            <a:picLocks noChangeAspect="1"/>
          </p:cNvPicPr>
          <p:nvPr/>
        </p:nvPicPr>
        <p:blipFill rotWithShape="1">
          <a:blip r:embed="rId3"/>
          <a:srcRect l="6299" t="6299" r="3934" b="7609"/>
          <a:stretch/>
        </p:blipFill>
        <p:spPr>
          <a:xfrm>
            <a:off x="827584" y="2849312"/>
            <a:ext cx="3528392" cy="1810669"/>
          </a:xfrm>
          <a:prstGeom prst="rect">
            <a:avLst/>
          </a:prstGeom>
        </p:spPr>
      </p:pic>
      <p:pic>
        <p:nvPicPr>
          <p:cNvPr id="5" name="Рисунок 4">
            <a:extLst>
              <a:ext uri="{FF2B5EF4-FFF2-40B4-BE49-F238E27FC236}">
                <a16:creationId xmlns:a16="http://schemas.microsoft.com/office/drawing/2014/main" id="{5964A180-C567-4F5C-8FC1-9EFD102957A9}"/>
              </a:ext>
            </a:extLst>
          </p:cNvPr>
          <p:cNvPicPr>
            <a:picLocks noChangeAspect="1"/>
          </p:cNvPicPr>
          <p:nvPr/>
        </p:nvPicPr>
        <p:blipFill rotWithShape="1">
          <a:blip r:embed="rId4"/>
          <a:srcRect t="5294" r="2359" b="5903"/>
          <a:stretch/>
        </p:blipFill>
        <p:spPr>
          <a:xfrm>
            <a:off x="4646125" y="1049112"/>
            <a:ext cx="3670291" cy="3045275"/>
          </a:xfrm>
          <a:prstGeom prst="rect">
            <a:avLst/>
          </a:prstGeom>
        </p:spPr>
      </p:pic>
    </p:spTree>
    <p:extLst>
      <p:ext uri="{BB962C8B-B14F-4D97-AF65-F5344CB8AC3E}">
        <p14:creationId xmlns:p14="http://schemas.microsoft.com/office/powerpoint/2010/main" val="255380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32E4DA-31D3-4C9D-A70D-6131E42D9B9D}"/>
              </a:ext>
            </a:extLst>
          </p:cNvPr>
          <p:cNvSpPr txBox="1"/>
          <p:nvPr/>
        </p:nvSpPr>
        <p:spPr>
          <a:xfrm>
            <a:off x="683568" y="267494"/>
            <a:ext cx="4032448" cy="830997"/>
          </a:xfrm>
          <a:prstGeom prst="rect">
            <a:avLst/>
          </a:prstGeom>
          <a:noFill/>
        </p:spPr>
        <p:txBody>
          <a:bodyPr wrap="square" rtlCol="0">
            <a:spAutoFit/>
          </a:bodyPr>
          <a:lstStyle/>
          <a:p>
            <a:pPr algn="ctr"/>
            <a:r>
              <a:rPr kumimoji="0" lang="ru-RU" sz="2400" b="1" i="1"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Times New Roman" panose="02020603050405020304" pitchFamily="18" charset="0"/>
                <a:ea typeface="+mj-ea"/>
                <a:cs typeface="Times New Roman" panose="02020603050405020304" pitchFamily="18" charset="0"/>
              </a:rPr>
              <a:t>Приём «Толстые» и «тонкие» вопросы</a:t>
            </a:r>
            <a:endParaRPr lang="en-US" sz="2400" dirty="0"/>
          </a:p>
        </p:txBody>
      </p:sp>
      <p:pic>
        <p:nvPicPr>
          <p:cNvPr id="4" name="Рисунок 3">
            <a:extLst>
              <a:ext uri="{FF2B5EF4-FFF2-40B4-BE49-F238E27FC236}">
                <a16:creationId xmlns:a16="http://schemas.microsoft.com/office/drawing/2014/main" id="{445FBA4E-462B-46E4-A0EC-D05AAA6C559C}"/>
              </a:ext>
            </a:extLst>
          </p:cNvPr>
          <p:cNvPicPr>
            <a:picLocks noChangeAspect="1"/>
          </p:cNvPicPr>
          <p:nvPr/>
        </p:nvPicPr>
        <p:blipFill>
          <a:blip r:embed="rId2"/>
          <a:stretch>
            <a:fillRect/>
          </a:stretch>
        </p:blipFill>
        <p:spPr>
          <a:xfrm>
            <a:off x="4659787" y="3007426"/>
            <a:ext cx="3625249" cy="1694764"/>
          </a:xfrm>
          <a:prstGeom prst="rect">
            <a:avLst/>
          </a:prstGeom>
        </p:spPr>
      </p:pic>
      <p:sp>
        <p:nvSpPr>
          <p:cNvPr id="5" name="TextBox 4">
            <a:extLst>
              <a:ext uri="{FF2B5EF4-FFF2-40B4-BE49-F238E27FC236}">
                <a16:creationId xmlns:a16="http://schemas.microsoft.com/office/drawing/2014/main" id="{44950068-CC6B-4499-ADC8-8642AF52DBDD}"/>
              </a:ext>
            </a:extLst>
          </p:cNvPr>
          <p:cNvSpPr txBox="1"/>
          <p:nvPr/>
        </p:nvSpPr>
        <p:spPr>
          <a:xfrm>
            <a:off x="4606326" y="241329"/>
            <a:ext cx="3744416" cy="646331"/>
          </a:xfrm>
          <a:prstGeom prst="rect">
            <a:avLst/>
          </a:prstGeom>
          <a:noFill/>
        </p:spPr>
        <p:txBody>
          <a:bodyPr wrap="square" rtlCol="0">
            <a:spAutoFit/>
          </a:bodyPr>
          <a:lstStyle/>
          <a:p>
            <a:pPr algn="ctr"/>
            <a:r>
              <a:rPr kumimoji="0" lang="ru-RU"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«Литературное чтение» 1 класс, </a:t>
            </a:r>
            <a:r>
              <a:rPr kumimoji="0" lang="ru-RU" b="0"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Л.Ф.Климанова</a:t>
            </a:r>
            <a:r>
              <a:rPr kumimoji="0" lang="ru-RU"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В.Г. Горецкий</a:t>
            </a:r>
            <a:endParaRPr lang="en-US" dirty="0"/>
          </a:p>
        </p:txBody>
      </p:sp>
      <p:pic>
        <p:nvPicPr>
          <p:cNvPr id="6" name="Рисунок 5">
            <a:extLst>
              <a:ext uri="{FF2B5EF4-FFF2-40B4-BE49-F238E27FC236}">
                <a16:creationId xmlns:a16="http://schemas.microsoft.com/office/drawing/2014/main" id="{DAA67DD6-8724-4B6B-BDF2-015A02441CBE}"/>
              </a:ext>
            </a:extLst>
          </p:cNvPr>
          <p:cNvPicPr>
            <a:picLocks noChangeAspect="1"/>
          </p:cNvPicPr>
          <p:nvPr/>
        </p:nvPicPr>
        <p:blipFill>
          <a:blip r:embed="rId3"/>
          <a:stretch>
            <a:fillRect/>
          </a:stretch>
        </p:blipFill>
        <p:spPr>
          <a:xfrm>
            <a:off x="4659787" y="868422"/>
            <a:ext cx="1866893" cy="2083039"/>
          </a:xfrm>
          <a:prstGeom prst="rect">
            <a:avLst/>
          </a:prstGeom>
        </p:spPr>
      </p:pic>
      <p:pic>
        <p:nvPicPr>
          <p:cNvPr id="7" name="Рисунок 6">
            <a:extLst>
              <a:ext uri="{FF2B5EF4-FFF2-40B4-BE49-F238E27FC236}">
                <a16:creationId xmlns:a16="http://schemas.microsoft.com/office/drawing/2014/main" id="{412D9C5E-34C6-4C49-80A9-BEF69CE73F78}"/>
              </a:ext>
            </a:extLst>
          </p:cNvPr>
          <p:cNvPicPr>
            <a:picLocks noChangeAspect="1"/>
          </p:cNvPicPr>
          <p:nvPr/>
        </p:nvPicPr>
        <p:blipFill>
          <a:blip r:embed="rId4"/>
          <a:stretch>
            <a:fillRect/>
          </a:stretch>
        </p:blipFill>
        <p:spPr>
          <a:xfrm>
            <a:off x="6526680" y="812457"/>
            <a:ext cx="1758356" cy="2139004"/>
          </a:xfrm>
          <a:prstGeom prst="rect">
            <a:avLst/>
          </a:prstGeom>
        </p:spPr>
      </p:pic>
      <p:sp>
        <p:nvSpPr>
          <p:cNvPr id="10" name="Объект 2">
            <a:extLst>
              <a:ext uri="{FF2B5EF4-FFF2-40B4-BE49-F238E27FC236}">
                <a16:creationId xmlns:a16="http://schemas.microsoft.com/office/drawing/2014/main" id="{FF78AF71-D453-45D0-823B-E506E581C7DC}"/>
              </a:ext>
            </a:extLst>
          </p:cNvPr>
          <p:cNvSpPr txBox="1">
            <a:spLocks/>
          </p:cNvSpPr>
          <p:nvPr/>
        </p:nvSpPr>
        <p:spPr>
          <a:xfrm>
            <a:off x="827584" y="1057841"/>
            <a:ext cx="10515600" cy="59810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«Тонкие» вопросы:</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 Легко ли давалось письмо Але?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О каком герое можно сказать, что он злой?</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Будет ли побежден </a:t>
            </a:r>
            <a:r>
              <a:rPr kumimoji="0" lang="ru-RU" sz="1300" b="0"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Кляксич</a:t>
            </a: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Кто поможет  победить </a:t>
            </a:r>
            <a:r>
              <a:rPr kumimoji="0" lang="ru-RU" sz="1300" b="0" i="0" u="none" strike="noStrike" kern="1200" cap="none" spc="0" normalizeH="0" baseline="0" noProof="0" dirty="0" err="1">
                <a:ln>
                  <a:noFill/>
                </a:ln>
                <a:solidFill>
                  <a:srgbClr val="002060"/>
                </a:solidFill>
                <a:effectLst/>
                <a:uLnTx/>
                <a:uFillTx/>
                <a:latin typeface="Times New Roman" panose="02020603050405020304" pitchFamily="18" charset="0"/>
                <a:ea typeface="+mn-ea"/>
                <a:cs typeface="Times New Roman" panose="02020603050405020304" pitchFamily="18" charset="0"/>
              </a:rPr>
              <a:t>Кляксича</a:t>
            </a: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«Толстые» вопросы:</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Почему Але тяжело давалось письмо?</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Как выглядела буква «А» при встрече с девочкой?</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Почему буква «А» была взволнована?</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Какие  приключения  могли  бы  произойти  с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3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героями этой сказки дальше?</a:t>
            </a:r>
          </a:p>
          <a:p>
            <a:pPr marL="228600" marR="0" lvl="0" indent="-228600" algn="l" defTabSz="914400" rtl="0" eaLnBrk="1" fontAlgn="auto" latinLnBrk="0" hangingPunct="1">
              <a:lnSpc>
                <a:spcPct val="90000"/>
              </a:lnSpc>
              <a:spcBef>
                <a:spcPts val="1000"/>
              </a:spcBef>
              <a:spcAft>
                <a:spcPts val="0"/>
              </a:spcAft>
              <a:buClrTx/>
              <a:buSzTx/>
              <a:buFontTx/>
              <a:buChar char="-"/>
              <a:tabLst/>
              <a:defRPr/>
            </a:pPr>
            <a:endParaRPr kumimoji="0" lang="ru-R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5842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414088-5117-4519-9CEE-9F733B8FF1FB}"/>
              </a:ext>
            </a:extLst>
          </p:cNvPr>
          <p:cNvSpPr txBox="1"/>
          <p:nvPr/>
        </p:nvSpPr>
        <p:spPr>
          <a:xfrm>
            <a:off x="683568" y="267494"/>
            <a:ext cx="4176464" cy="830997"/>
          </a:xfrm>
          <a:prstGeom prst="rect">
            <a:avLst/>
          </a:prstGeom>
          <a:noFill/>
        </p:spPr>
        <p:txBody>
          <a:bodyPr wrap="square" rtlCol="0">
            <a:spAutoFit/>
          </a:bodyPr>
          <a:lstStyle/>
          <a:p>
            <a:pPr algn="ctr"/>
            <a:r>
              <a:rPr kumimoji="0" lang="ru-RU" sz="24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Times New Roman" panose="02020603050405020304" pitchFamily="18" charset="0"/>
                <a:ea typeface="+mj-ea"/>
                <a:cs typeface="Times New Roman" panose="02020603050405020304" pitchFamily="18" charset="0"/>
              </a:rPr>
              <a:t>Приём «Чтение с </a:t>
            </a:r>
          </a:p>
          <a:p>
            <a:pPr algn="ctr"/>
            <a:r>
              <a:rPr kumimoji="0" lang="ru-RU" sz="2400" b="1" i="0" u="none" strike="noStrike" kern="1200" cap="none" spc="0" normalizeH="0" baseline="0" noProof="0" dirty="0">
                <a:ln>
                  <a:noFill/>
                </a:ln>
                <a:solidFill>
                  <a:srgbClr val="FF6600"/>
                </a:solidFill>
                <a:effectLst>
                  <a:outerShdw blurRad="38100" dist="38100" dir="2700000" algn="tl">
                    <a:srgbClr val="000000">
                      <a:alpha val="43137"/>
                    </a:srgbClr>
                  </a:outerShdw>
                </a:effectLst>
                <a:uLnTx/>
                <a:uFillTx/>
                <a:latin typeface="Times New Roman" panose="02020603050405020304" pitchFamily="18" charset="0"/>
                <a:ea typeface="+mj-ea"/>
                <a:cs typeface="Times New Roman" panose="02020603050405020304" pitchFamily="18" charset="0"/>
              </a:rPr>
              <a:t>остановками»</a:t>
            </a:r>
            <a:endParaRPr lang="en-US" sz="2400" dirty="0">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4C2E30AD-232E-4C1E-9860-6BB072FB6B55}"/>
              </a:ext>
            </a:extLst>
          </p:cNvPr>
          <p:cNvSpPr txBox="1"/>
          <p:nvPr/>
        </p:nvSpPr>
        <p:spPr>
          <a:xfrm>
            <a:off x="827584" y="924116"/>
            <a:ext cx="3096344" cy="3985706"/>
          </a:xfrm>
          <a:prstGeom prst="rect">
            <a:avLst/>
          </a:prstGeom>
          <a:noFill/>
        </p:spPr>
        <p:txBody>
          <a:bodyPr wrap="square" rtlCol="0">
            <a:spAutoFit/>
          </a:bodyPr>
          <a:lstStyle/>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1 стадия – вызов.</a:t>
            </a:r>
          </a:p>
          <a:p>
            <a:pPr marL="228600" marR="0" lvl="0" indent="-228600" algn="l" defTabSz="914400" rtl="0" eaLnBrk="1" fontAlgn="auto" latinLnBrk="0" hangingPunct="1">
              <a:spcAft>
                <a:spcPts val="0"/>
              </a:spcAft>
              <a:buClrTx/>
              <a:buSzTx/>
              <a:buFontTx/>
              <a:buChar char="-"/>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Прочитайте название произведения. Было ли вам когда-нибудь страшно? Попробуйте предположить, о чём будет рассказ.</a:t>
            </a:r>
            <a:endParaRPr lang="ru-RU" sz="1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228600" marR="0" lvl="0" indent="-228600" algn="l" defTabSz="914400" rtl="0" eaLnBrk="1" fontAlgn="auto" latinLnBrk="0" hangingPunct="1">
              <a:spcAft>
                <a:spcPts val="0"/>
              </a:spcAft>
              <a:buClrTx/>
              <a:buSzTx/>
              <a:buFontTx/>
              <a:buChar char="-"/>
              <a:tabLst/>
              <a:defRPr/>
            </a:pPr>
            <a:r>
              <a:rPr kumimoji="0" lang="ru-RU" sz="11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2 стадия – осмысление.</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Текст делится учителем на 4 части. </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После каждой части задаются вопросы, направленные на понимание прочитанного.</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Как звали мальчиков?</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Где они жили?</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Почему они остались дома одни?</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Что они делали, когда остались одни?</a:t>
            </a:r>
          </a:p>
          <a:p>
            <a:pPr marL="228600" marR="0" lvl="0" indent="-228600" algn="l" defTabSz="914400" rtl="0" eaLnBrk="1" fontAlgn="auto" latinLnBrk="0" hangingPunct="1">
              <a:spcAft>
                <a:spcPts val="0"/>
              </a:spcAft>
              <a:buClrTx/>
              <a:buSzTx/>
              <a:buFontTx/>
              <a:buChar char="-"/>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Что они чувствовали, когда легли в кровать?</a:t>
            </a:r>
          </a:p>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После каждой части задаётся вопрос: «Как вы думаете, что будет дальше и почему?»</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100" b="1" i="0" u="none" strike="noStrike" kern="1200" cap="none" spc="0" normalizeH="0" baseline="0" noProof="0" dirty="0">
                <a:ln>
                  <a:noFill/>
                </a:ln>
                <a:solidFill>
                  <a:srgbClr val="7030A0"/>
                </a:solidFill>
                <a:effectLst>
                  <a:outerShdw blurRad="38100" dist="38100" dir="2700000" algn="tl">
                    <a:srgbClr val="000000">
                      <a:alpha val="43137"/>
                    </a:srgbClr>
                  </a:outerShdw>
                </a:effectLst>
                <a:uLnTx/>
                <a:uFillTx/>
                <a:latin typeface="Times New Roman" panose="02020603050405020304" pitchFamily="18" charset="0"/>
                <a:ea typeface="+mn-ea"/>
                <a:cs typeface="Times New Roman" panose="02020603050405020304" pitchFamily="18" charset="0"/>
              </a:rPr>
              <a:t>3 стадия – рефлексия.</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 Как называется рассказ, который мы прочитали сегодня?</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Кто его автор?</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Почему Чарушин назвал рассказ именно так?</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Чему учит рассказ?</a:t>
            </a:r>
          </a:p>
          <a:p>
            <a:pPr marL="228600" marR="0" lvl="0" indent="-228600" algn="l" defTabSz="914400" rtl="0" eaLnBrk="1" fontAlgn="auto" latinLnBrk="0" hangingPunct="1">
              <a:lnSpc>
                <a:spcPct val="100000"/>
              </a:lnSpc>
              <a:spcBef>
                <a:spcPts val="0"/>
              </a:spcBef>
              <a:spcAft>
                <a:spcPts val="0"/>
              </a:spcAft>
              <a:buClrTx/>
              <a:buSzTx/>
              <a:buFontTx/>
              <a:buChar char="-"/>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Почему нужно беречь животных?</a:t>
            </a:r>
          </a:p>
          <a:p>
            <a:pPr marL="0" marR="0" lvl="0" indent="0" algn="l" defTabSz="914400" rtl="0" eaLnBrk="1" fontAlgn="auto" latinLnBrk="0" hangingPunct="1">
              <a:spcAft>
                <a:spcPts val="0"/>
              </a:spcAft>
              <a:buClrTx/>
              <a:buSzTx/>
              <a:buFont typeface="Arial" panose="020B0604020202020204" pitchFamily="34" charset="0"/>
              <a:buNone/>
              <a:tabLst/>
              <a:defRPr/>
            </a:pPr>
            <a:endPar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
        <p:nvSpPr>
          <p:cNvPr id="4" name="TextBox 3">
            <a:extLst>
              <a:ext uri="{FF2B5EF4-FFF2-40B4-BE49-F238E27FC236}">
                <a16:creationId xmlns:a16="http://schemas.microsoft.com/office/drawing/2014/main" id="{E737BF44-077E-4659-9174-88837CAF5FE5}"/>
              </a:ext>
            </a:extLst>
          </p:cNvPr>
          <p:cNvSpPr txBox="1"/>
          <p:nvPr/>
        </p:nvSpPr>
        <p:spPr>
          <a:xfrm>
            <a:off x="4716016" y="277785"/>
            <a:ext cx="4176464" cy="646331"/>
          </a:xfrm>
          <a:prstGeom prst="rect">
            <a:avLst/>
          </a:prstGeom>
          <a:noFill/>
        </p:spPr>
        <p:txBody>
          <a:bodyPr wrap="square" rtlCol="0">
            <a:spAutoFit/>
          </a:bodyPr>
          <a:lstStyle/>
          <a:p>
            <a:r>
              <a:rPr kumimoji="0" lang="ru-RU"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«Литературное чтение» 2 класс, </a:t>
            </a:r>
            <a:r>
              <a:rPr kumimoji="0" lang="ru-RU" b="0"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Л.Ф.Климанова</a:t>
            </a:r>
            <a:r>
              <a:rPr kumimoji="0" lang="ru-RU"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В.Г. Горецкий»</a:t>
            </a:r>
            <a:endParaRPr lang="en-US" dirty="0"/>
          </a:p>
        </p:txBody>
      </p:sp>
      <p:pic>
        <p:nvPicPr>
          <p:cNvPr id="5" name="Рисунок 4">
            <a:extLst>
              <a:ext uri="{FF2B5EF4-FFF2-40B4-BE49-F238E27FC236}">
                <a16:creationId xmlns:a16="http://schemas.microsoft.com/office/drawing/2014/main" id="{970F9511-7FC0-401A-B8AF-B53ACCE74502}"/>
              </a:ext>
            </a:extLst>
          </p:cNvPr>
          <p:cNvPicPr>
            <a:picLocks noChangeAspect="1"/>
          </p:cNvPicPr>
          <p:nvPr/>
        </p:nvPicPr>
        <p:blipFill>
          <a:blip r:embed="rId2"/>
          <a:stretch>
            <a:fillRect/>
          </a:stretch>
        </p:blipFill>
        <p:spPr>
          <a:xfrm>
            <a:off x="4608004" y="920051"/>
            <a:ext cx="1512168" cy="2472015"/>
          </a:xfrm>
          <a:prstGeom prst="rect">
            <a:avLst/>
          </a:prstGeom>
        </p:spPr>
      </p:pic>
      <p:pic>
        <p:nvPicPr>
          <p:cNvPr id="6" name="Рисунок 5">
            <a:extLst>
              <a:ext uri="{FF2B5EF4-FFF2-40B4-BE49-F238E27FC236}">
                <a16:creationId xmlns:a16="http://schemas.microsoft.com/office/drawing/2014/main" id="{D9535C2A-25A2-42B8-AC2B-58ED7AD32682}"/>
              </a:ext>
            </a:extLst>
          </p:cNvPr>
          <p:cNvPicPr>
            <a:picLocks noChangeAspect="1"/>
          </p:cNvPicPr>
          <p:nvPr/>
        </p:nvPicPr>
        <p:blipFill>
          <a:blip r:embed="rId3"/>
          <a:stretch>
            <a:fillRect/>
          </a:stretch>
        </p:blipFill>
        <p:spPr>
          <a:xfrm>
            <a:off x="6120172" y="934406"/>
            <a:ext cx="1341015" cy="2457659"/>
          </a:xfrm>
          <a:prstGeom prst="rect">
            <a:avLst/>
          </a:prstGeom>
        </p:spPr>
      </p:pic>
      <p:pic>
        <p:nvPicPr>
          <p:cNvPr id="7" name="Рисунок 6">
            <a:extLst>
              <a:ext uri="{FF2B5EF4-FFF2-40B4-BE49-F238E27FC236}">
                <a16:creationId xmlns:a16="http://schemas.microsoft.com/office/drawing/2014/main" id="{A446964F-31D7-4147-8C8C-BC12242801CF}"/>
              </a:ext>
            </a:extLst>
          </p:cNvPr>
          <p:cNvPicPr>
            <a:picLocks noChangeAspect="1"/>
          </p:cNvPicPr>
          <p:nvPr/>
        </p:nvPicPr>
        <p:blipFill>
          <a:blip r:embed="rId4"/>
          <a:stretch>
            <a:fillRect/>
          </a:stretch>
        </p:blipFill>
        <p:spPr>
          <a:xfrm>
            <a:off x="7461187" y="924114"/>
            <a:ext cx="1475656" cy="2457659"/>
          </a:xfrm>
          <a:prstGeom prst="rect">
            <a:avLst/>
          </a:prstGeom>
        </p:spPr>
      </p:pic>
      <p:sp>
        <p:nvSpPr>
          <p:cNvPr id="8" name="TextBox 7">
            <a:extLst>
              <a:ext uri="{FF2B5EF4-FFF2-40B4-BE49-F238E27FC236}">
                <a16:creationId xmlns:a16="http://schemas.microsoft.com/office/drawing/2014/main" id="{241FC7C1-35D2-4509-AF7C-ABD12957CC05}"/>
              </a:ext>
            </a:extLst>
          </p:cNvPr>
          <p:cNvSpPr txBox="1"/>
          <p:nvPr/>
        </p:nvSpPr>
        <p:spPr>
          <a:xfrm>
            <a:off x="4608004" y="3566441"/>
            <a:ext cx="4140460" cy="938719"/>
          </a:xfrm>
          <a:prstGeom prst="rect">
            <a:avLst/>
          </a:prstGeom>
          <a:noFill/>
        </p:spPr>
        <p:txBody>
          <a:bodyPr wrap="square" rtlCol="0">
            <a:spAutoFit/>
          </a:bodyPr>
          <a:lstStyle/>
          <a:p>
            <a:pPr marL="0" marR="0" lvl="0" indent="0" algn="l" defTabSz="914400" rtl="0" eaLnBrk="1" fontAlgn="auto" latinLnBrk="0" hangingPunct="1">
              <a:spcAft>
                <a:spcPts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Задания:</a:t>
            </a:r>
          </a:p>
          <a:p>
            <a:pPr marL="514350" marR="0" lvl="0" indent="-514350" algn="l" defTabSz="914400" rtl="0" eaLnBrk="1" fontAlgn="auto" latinLnBrk="0" hangingPunct="1">
              <a:spcAft>
                <a:spcPts val="0"/>
              </a:spcAft>
              <a:buClrTx/>
              <a:buSzTx/>
              <a:buFont typeface="Arial" panose="020B0604020202020204" pitchFamily="34" charset="0"/>
              <a:buAutoNum type="arabicPeriod"/>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Составь план рассказа и перескажи от имени Пети.</a:t>
            </a:r>
          </a:p>
          <a:p>
            <a:pPr marL="514350" marR="0" lvl="0" indent="-514350" algn="l" defTabSz="914400" rtl="0" eaLnBrk="1" fontAlgn="auto" latinLnBrk="0" hangingPunct="1">
              <a:spcAft>
                <a:spcPts val="0"/>
              </a:spcAft>
              <a:buClrTx/>
              <a:buSzTx/>
              <a:buFont typeface="Arial" panose="020B0604020202020204" pitchFamily="34" charset="0"/>
              <a:buAutoNum type="arabicPeriod"/>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Подбери пословицы к тексту.</a:t>
            </a:r>
          </a:p>
          <a:p>
            <a:pPr marL="514350" marR="0" lvl="0" indent="-514350" algn="l" defTabSz="914400" rtl="0" eaLnBrk="1" fontAlgn="auto" latinLnBrk="0" hangingPunct="1">
              <a:spcAft>
                <a:spcPts val="0"/>
              </a:spcAft>
              <a:buClrTx/>
              <a:buSzTx/>
              <a:buFont typeface="Arial" panose="020B0604020202020204" pitchFamily="34" charset="0"/>
              <a:buAutoNum type="arabicPeriod"/>
              <a:tabLst/>
              <a:defRPr/>
            </a:pPr>
            <a:r>
              <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 Творческое задание - подготовь рассказ о жизни</a:t>
            </a:r>
          </a:p>
          <a:p>
            <a:pPr marR="0" lvl="0" algn="l" defTabSz="914400" rtl="0" eaLnBrk="1" fontAlgn="auto" latinLnBrk="0" hangingPunct="1">
              <a:spcAft>
                <a:spcPts val="0"/>
              </a:spcAft>
              <a:buClrTx/>
              <a:buSzTx/>
              <a:tabLst/>
              <a:defRPr/>
            </a:pPr>
            <a:r>
              <a:rPr lang="ru-RU" sz="1100" dirty="0">
                <a:solidFill>
                  <a:srgbClr val="002060"/>
                </a:solidFill>
                <a:latin typeface="Times New Roman" panose="02020603050405020304" pitchFamily="18" charset="0"/>
                <a:cs typeface="Times New Roman" panose="02020603050405020304" pitchFamily="18" charset="0"/>
              </a:rPr>
              <a:t>ежей</a:t>
            </a:r>
            <a:endParaRPr kumimoji="0" lang="ru-RU" sz="11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5550808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498600-E55F-48C8-A435-4176B90B5F0F}"/>
              </a:ext>
            </a:extLst>
          </p:cNvPr>
          <p:cNvSpPr txBox="1"/>
          <p:nvPr/>
        </p:nvSpPr>
        <p:spPr>
          <a:xfrm>
            <a:off x="1259632" y="627534"/>
            <a:ext cx="2232248" cy="369332"/>
          </a:xfrm>
          <a:prstGeom prst="rect">
            <a:avLst/>
          </a:prstGeom>
          <a:noFill/>
        </p:spPr>
        <p:txBody>
          <a:bodyPr wrap="square" rtlCol="0">
            <a:spAutoFit/>
          </a:bodyPr>
          <a:lstStyle/>
          <a:p>
            <a:endParaRPr lang="en-US" dirty="0"/>
          </a:p>
        </p:txBody>
      </p:sp>
      <p:sp>
        <p:nvSpPr>
          <p:cNvPr id="3" name="TextBox 2">
            <a:extLst>
              <a:ext uri="{FF2B5EF4-FFF2-40B4-BE49-F238E27FC236}">
                <a16:creationId xmlns:a16="http://schemas.microsoft.com/office/drawing/2014/main" id="{61F46BF0-FAE3-4F9B-889B-F7696200FC77}"/>
              </a:ext>
            </a:extLst>
          </p:cNvPr>
          <p:cNvSpPr txBox="1"/>
          <p:nvPr/>
        </p:nvSpPr>
        <p:spPr>
          <a:xfrm>
            <a:off x="1187624" y="1563638"/>
            <a:ext cx="3096344" cy="1872208"/>
          </a:xfrm>
          <a:prstGeom prst="rect">
            <a:avLst/>
          </a:prstGeom>
          <a:noFill/>
        </p:spPr>
        <p:txBody>
          <a:bodyPr wrap="square" rtlCol="0">
            <a:spAutoFit/>
          </a:bodyPr>
          <a:lstStyle/>
          <a:p>
            <a:endParaRPr lang="en-US" dirty="0"/>
          </a:p>
        </p:txBody>
      </p:sp>
      <p:pic>
        <p:nvPicPr>
          <p:cNvPr id="4" name="Picture 2" descr="https://fs00.infourok.ru/images/doc/280/285909/img19.jpg">
            <a:extLst>
              <a:ext uri="{FF2B5EF4-FFF2-40B4-BE49-F238E27FC236}">
                <a16:creationId xmlns:a16="http://schemas.microsoft.com/office/drawing/2014/main" id="{B3B27C25-A3A2-499D-8360-3B147D379E7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692" b="24933"/>
          <a:stretch/>
        </p:blipFill>
        <p:spPr bwMode="auto">
          <a:xfrm>
            <a:off x="971600" y="344148"/>
            <a:ext cx="3312368" cy="18722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 name="Рисунок 4">
            <a:extLst>
              <a:ext uri="{FF2B5EF4-FFF2-40B4-BE49-F238E27FC236}">
                <a16:creationId xmlns:a16="http://schemas.microsoft.com/office/drawing/2014/main" id="{EDBF367A-7344-4C8C-90F8-ED9A7CC9690F}"/>
              </a:ext>
            </a:extLst>
          </p:cNvPr>
          <p:cNvPicPr>
            <a:picLocks noChangeAspect="1"/>
          </p:cNvPicPr>
          <p:nvPr/>
        </p:nvPicPr>
        <p:blipFill>
          <a:blip r:embed="rId3"/>
          <a:stretch>
            <a:fillRect/>
          </a:stretch>
        </p:blipFill>
        <p:spPr>
          <a:xfrm>
            <a:off x="808109" y="2548102"/>
            <a:ext cx="3475859" cy="194421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7104BCC0-7B61-4AC2-8063-78A90B887A48}"/>
              </a:ext>
            </a:extLst>
          </p:cNvPr>
          <p:cNvSpPr txBox="1"/>
          <p:nvPr/>
        </p:nvSpPr>
        <p:spPr>
          <a:xfrm>
            <a:off x="4870276" y="365924"/>
            <a:ext cx="3312368" cy="523220"/>
          </a:xfrm>
          <a:prstGeom prst="rect">
            <a:avLst/>
          </a:prstGeom>
          <a:noFill/>
        </p:spPr>
        <p:txBody>
          <a:bodyPr wrap="square" rtlCol="0">
            <a:spAutoFit/>
          </a:bodyPr>
          <a:lstStyle/>
          <a:p>
            <a:r>
              <a:rPr kumimoji="0" lang="ru-RU" sz="1400"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«Литературное чтение» 1 класс, </a:t>
            </a:r>
            <a:r>
              <a:rPr kumimoji="0" lang="ru-RU" sz="1400" b="0" i="0" u="none" strike="noStrike" kern="1200" cap="none" spc="0" normalizeH="0" baseline="0" noProof="0" dirty="0" err="1">
                <a:ln>
                  <a:noFill/>
                </a:ln>
                <a:solidFill>
                  <a:srgbClr val="002060"/>
                </a:solidFill>
                <a:effectLst/>
                <a:uLnTx/>
                <a:uFillTx/>
                <a:latin typeface="Times New Roman" panose="02020603050405020304" pitchFamily="18" charset="0"/>
                <a:ea typeface="+mj-ea"/>
                <a:cs typeface="Times New Roman" panose="02020603050405020304" pitchFamily="18" charset="0"/>
              </a:rPr>
              <a:t>Л.Ф.Климанова</a:t>
            </a:r>
            <a:r>
              <a:rPr kumimoji="0" lang="ru-RU" sz="1400" b="0" i="0" u="none" strike="noStrike" kern="1200" cap="none" spc="0" normalizeH="0" baseline="0" noProof="0" dirty="0">
                <a:ln>
                  <a:noFill/>
                </a:ln>
                <a:solidFill>
                  <a:srgbClr val="002060"/>
                </a:solidFill>
                <a:effectLst/>
                <a:uLnTx/>
                <a:uFillTx/>
                <a:latin typeface="Times New Roman" panose="02020603050405020304" pitchFamily="18" charset="0"/>
                <a:ea typeface="+mj-ea"/>
                <a:cs typeface="Times New Roman" panose="02020603050405020304" pitchFamily="18" charset="0"/>
              </a:rPr>
              <a:t>, В.Г. Горецкий</a:t>
            </a:r>
            <a:endParaRPr lang="en-US" sz="1400" dirty="0"/>
          </a:p>
        </p:txBody>
      </p:sp>
      <p:pic>
        <p:nvPicPr>
          <p:cNvPr id="8" name="Объект 3">
            <a:extLst>
              <a:ext uri="{FF2B5EF4-FFF2-40B4-BE49-F238E27FC236}">
                <a16:creationId xmlns:a16="http://schemas.microsoft.com/office/drawing/2014/main" id="{C0F00DD0-B3FA-4E1A-A231-CA03FAD8363E}"/>
              </a:ext>
            </a:extLst>
          </p:cNvPr>
          <p:cNvPicPr>
            <a:picLocks noChangeAspect="1"/>
          </p:cNvPicPr>
          <p:nvPr/>
        </p:nvPicPr>
        <p:blipFill>
          <a:blip r:embed="rId4"/>
          <a:stretch>
            <a:fillRect/>
          </a:stretch>
        </p:blipFill>
        <p:spPr>
          <a:xfrm>
            <a:off x="4572001" y="1130735"/>
            <a:ext cx="1584176" cy="2834734"/>
          </a:xfrm>
          <a:prstGeom prst="rect">
            <a:avLst/>
          </a:prstGeom>
        </p:spPr>
      </p:pic>
      <p:pic>
        <p:nvPicPr>
          <p:cNvPr id="9" name="Рисунок 8">
            <a:extLst>
              <a:ext uri="{FF2B5EF4-FFF2-40B4-BE49-F238E27FC236}">
                <a16:creationId xmlns:a16="http://schemas.microsoft.com/office/drawing/2014/main" id="{72581812-ABBE-4511-9F9C-61E1C1C01982}"/>
              </a:ext>
            </a:extLst>
          </p:cNvPr>
          <p:cNvPicPr>
            <a:picLocks noChangeAspect="1"/>
          </p:cNvPicPr>
          <p:nvPr/>
        </p:nvPicPr>
        <p:blipFill>
          <a:blip r:embed="rId5"/>
          <a:stretch>
            <a:fillRect/>
          </a:stretch>
        </p:blipFill>
        <p:spPr>
          <a:xfrm>
            <a:off x="6156178" y="1116100"/>
            <a:ext cx="1342891" cy="2869216"/>
          </a:xfrm>
          <a:prstGeom prst="rect">
            <a:avLst/>
          </a:prstGeom>
        </p:spPr>
      </p:pic>
      <p:pic>
        <p:nvPicPr>
          <p:cNvPr id="10" name="Рисунок 9">
            <a:extLst>
              <a:ext uri="{FF2B5EF4-FFF2-40B4-BE49-F238E27FC236}">
                <a16:creationId xmlns:a16="http://schemas.microsoft.com/office/drawing/2014/main" id="{0F66722D-98BA-46D1-AC12-0F1234E90175}"/>
              </a:ext>
            </a:extLst>
          </p:cNvPr>
          <p:cNvPicPr>
            <a:picLocks noChangeAspect="1"/>
          </p:cNvPicPr>
          <p:nvPr/>
        </p:nvPicPr>
        <p:blipFill>
          <a:blip r:embed="rId6"/>
          <a:stretch>
            <a:fillRect/>
          </a:stretch>
        </p:blipFill>
        <p:spPr>
          <a:xfrm>
            <a:off x="7454889" y="1062306"/>
            <a:ext cx="1548162" cy="2911678"/>
          </a:xfrm>
          <a:prstGeom prst="rect">
            <a:avLst/>
          </a:prstGeom>
        </p:spPr>
      </p:pic>
    </p:spTree>
    <p:extLst>
      <p:ext uri="{BB962C8B-B14F-4D97-AF65-F5344CB8AC3E}">
        <p14:creationId xmlns:p14="http://schemas.microsoft.com/office/powerpoint/2010/main" val="1089414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66D897-85B1-488A-8F75-12EBB584DB6F}"/>
              </a:ext>
            </a:extLst>
          </p:cNvPr>
          <p:cNvSpPr txBox="1"/>
          <p:nvPr/>
        </p:nvSpPr>
        <p:spPr>
          <a:xfrm>
            <a:off x="769493" y="843558"/>
            <a:ext cx="3680871" cy="2449388"/>
          </a:xfrm>
          <a:prstGeom prst="rect">
            <a:avLst/>
          </a:prstGeom>
          <a:noFill/>
        </p:spPr>
        <p:txBody>
          <a:bodyPr wrap="square">
            <a:spAutoFit/>
          </a:bodyPr>
          <a:lstStyle/>
          <a:p>
            <a:pPr marL="0" marR="0" lvl="0" indent="0" algn="ctr" defTabSz="457200" rtl="0" eaLnBrk="1" fontAlgn="base" latinLnBrk="0" hangingPunct="0">
              <a:lnSpc>
                <a:spcPct val="100000"/>
              </a:lnSpc>
              <a:spcBef>
                <a:spcPts val="110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ru-RU" altLang="ru-RU" sz="2400" b="1" i="1" u="none" strike="noStrike" kern="0" cap="none" spc="0" normalizeH="0" baseline="0" noProof="0" dirty="0">
                <a:ln>
                  <a:noFill/>
                </a:ln>
                <a:solidFill>
                  <a:schemeClr val="accent6">
                    <a:lumMod val="75000"/>
                  </a:schemeClr>
                </a:solidFill>
                <a:effectLst/>
                <a:uLnTx/>
                <a:uFillTx/>
                <a:latin typeface="Times New Roman" pitchFamily="16" charset="0"/>
                <a:ea typeface="Times New Roman" pitchFamily="16" charset="0"/>
              </a:rPr>
              <a:t>Читать – это ещё ничего не значит: что читать и как понимать читаемое – вот в чём главное дело.</a:t>
            </a:r>
          </a:p>
          <a:p>
            <a:pPr marL="0" marR="0" lvl="0" indent="0" algn="r" defTabSz="457200" rtl="0" eaLnBrk="1" fontAlgn="base" latinLnBrk="0" hangingPunct="0">
              <a:lnSpc>
                <a:spcPct val="100000"/>
              </a:lnSpc>
              <a:spcBef>
                <a:spcPts val="110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ru-RU" altLang="ru-RU" sz="2400" b="1" i="1" u="none" strike="noStrike" kern="0" cap="none" spc="0" normalizeH="0" baseline="0" noProof="0" dirty="0">
                <a:ln>
                  <a:noFill/>
                </a:ln>
                <a:solidFill>
                  <a:schemeClr val="accent6">
                    <a:lumMod val="75000"/>
                  </a:schemeClr>
                </a:solidFill>
                <a:effectLst/>
                <a:uLnTx/>
                <a:uFillTx/>
                <a:latin typeface="Times New Roman" pitchFamily="16" charset="0"/>
                <a:ea typeface="Times New Roman" pitchFamily="16" charset="0"/>
              </a:rPr>
              <a:t>К. Д. Ушинский</a:t>
            </a:r>
          </a:p>
        </p:txBody>
      </p:sp>
      <p:pic>
        <p:nvPicPr>
          <p:cNvPr id="4" name="Рисунок 3">
            <a:extLst>
              <a:ext uri="{FF2B5EF4-FFF2-40B4-BE49-F238E27FC236}">
                <a16:creationId xmlns:a16="http://schemas.microsoft.com/office/drawing/2014/main" id="{C556B3C9-59AD-42F0-8931-EA39F40118DB}"/>
              </a:ext>
            </a:extLst>
          </p:cNvPr>
          <p:cNvPicPr>
            <a:picLocks noChangeAspect="1"/>
          </p:cNvPicPr>
          <p:nvPr/>
        </p:nvPicPr>
        <p:blipFill>
          <a:blip r:embed="rId2"/>
          <a:stretch>
            <a:fillRect/>
          </a:stretch>
        </p:blipFill>
        <p:spPr>
          <a:xfrm>
            <a:off x="5004048" y="555526"/>
            <a:ext cx="2991410" cy="317007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Объект 3">
            <a:extLst>
              <a:ext uri="{FF2B5EF4-FFF2-40B4-BE49-F238E27FC236}">
                <a16:creationId xmlns:a16="http://schemas.microsoft.com/office/drawing/2014/main" id="{E3D29112-E8A5-4709-A16A-6739AF129ECD}"/>
              </a:ext>
            </a:extLst>
          </p:cNvPr>
          <p:cNvPicPr>
            <a:picLocks noChangeAspect="1"/>
          </p:cNvPicPr>
          <p:nvPr/>
        </p:nvPicPr>
        <p:blipFill rotWithShape="1">
          <a:blip r:embed="rId2">
            <a:extLst>
              <a:ext uri="{28A0092B-C50C-407E-A947-70E740481C1C}">
                <a14:useLocalDpi xmlns:a14="http://schemas.microsoft.com/office/drawing/2010/main" val="0"/>
              </a:ext>
            </a:extLst>
          </a:blip>
          <a:srcRect l="6598" t="15351" r="4066" b="5244"/>
          <a:stretch/>
        </p:blipFill>
        <p:spPr>
          <a:xfrm>
            <a:off x="899592" y="699542"/>
            <a:ext cx="3528392" cy="2253564"/>
          </a:xfrm>
          <a:prstGeom prst="rect">
            <a:avLst/>
          </a:prstGeom>
          <a:ln>
            <a:noFill/>
          </a:ln>
          <a:effectLst>
            <a:softEdge rad="112500"/>
          </a:effectLst>
        </p:spPr>
      </p:pic>
      <p:pic>
        <p:nvPicPr>
          <p:cNvPr id="4" name="Рисунок 3">
            <a:extLst>
              <a:ext uri="{FF2B5EF4-FFF2-40B4-BE49-F238E27FC236}">
                <a16:creationId xmlns:a16="http://schemas.microsoft.com/office/drawing/2014/main" id="{4DD45BAF-5AA8-414C-84DC-9E79157D6D9B}"/>
              </a:ext>
            </a:extLst>
          </p:cNvPr>
          <p:cNvPicPr>
            <a:picLocks noChangeAspect="1"/>
          </p:cNvPicPr>
          <p:nvPr/>
        </p:nvPicPr>
        <p:blipFill>
          <a:blip r:embed="rId3"/>
          <a:stretch>
            <a:fillRect/>
          </a:stretch>
        </p:blipFill>
        <p:spPr>
          <a:xfrm>
            <a:off x="4860032" y="620081"/>
            <a:ext cx="3240360" cy="2520280"/>
          </a:xfrm>
          <a:prstGeom prst="rect">
            <a:avLst/>
          </a:prstGeom>
          <a:ln>
            <a:noFill/>
          </a:ln>
          <a:effectLst>
            <a:softEdge rad="112500"/>
          </a:effectLst>
        </p:spPr>
      </p:pic>
    </p:spTree>
    <p:extLst>
      <p:ext uri="{BB962C8B-B14F-4D97-AF65-F5344CB8AC3E}">
        <p14:creationId xmlns:p14="http://schemas.microsoft.com/office/powerpoint/2010/main" val="47423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4CF6B1-D1C8-40A8-B544-6B7BB6B73FE1}"/>
              </a:ext>
            </a:extLst>
          </p:cNvPr>
          <p:cNvSpPr txBox="1"/>
          <p:nvPr/>
        </p:nvSpPr>
        <p:spPr>
          <a:xfrm>
            <a:off x="1115616" y="339502"/>
            <a:ext cx="3600400" cy="461665"/>
          </a:xfrm>
          <a:prstGeom prst="rect">
            <a:avLst/>
          </a:prstGeom>
          <a:noFill/>
        </p:spPr>
        <p:txBody>
          <a:bodyPr wrap="square" rtlCol="0">
            <a:spAutoFit/>
          </a:bodyPr>
          <a:lstStyle/>
          <a:p>
            <a:r>
              <a:rPr kumimoji="0" lang="ru-RU" altLang="en-US" sz="2400" b="1" i="0" strike="noStrike" kern="0" cap="none" spc="0" normalizeH="0" baseline="0" noProof="0" dirty="0">
                <a:ln>
                  <a:noFill/>
                </a:ln>
                <a:solidFill>
                  <a:schemeClr val="accent6">
                    <a:lumMod val="75000"/>
                  </a:schemeClr>
                </a:solidFill>
                <a:effectLst>
                  <a:outerShdw blurRad="38100" dist="38100" dir="2700000" algn="tl">
                    <a:srgbClr val="000000">
                      <a:alpha val="43137"/>
                    </a:srgbClr>
                  </a:outerShdw>
                </a:effectLst>
                <a:uLnTx/>
                <a:uFillTx/>
                <a:latin typeface="Times New Roman" panose="02020603050405020304" pitchFamily="18" charset="0"/>
                <a:ea typeface="+mj-ea"/>
                <a:cs typeface="Calibri" panose="020F0502020204030204" pitchFamily="34" charset="0"/>
              </a:rPr>
              <a:t>Приём «Шесть шляп» </a:t>
            </a:r>
            <a:endParaRPr lang="en-US" dirty="0">
              <a:solidFill>
                <a:schemeClr val="accent6">
                  <a:lumMod val="75000"/>
                </a:schemeClr>
              </a:solidFill>
              <a:effectLst>
                <a:outerShdw blurRad="38100" dist="38100" dir="2700000" algn="tl">
                  <a:srgbClr val="000000">
                    <a:alpha val="43137"/>
                  </a:srgbClr>
                </a:outerShdw>
              </a:effectLst>
            </a:endParaRPr>
          </a:p>
        </p:txBody>
      </p:sp>
      <p:pic>
        <p:nvPicPr>
          <p:cNvPr id="3" name="Рисунок 2">
            <a:extLst>
              <a:ext uri="{FF2B5EF4-FFF2-40B4-BE49-F238E27FC236}">
                <a16:creationId xmlns:a16="http://schemas.microsoft.com/office/drawing/2014/main" id="{DAB5DF54-5EF2-4694-8440-4ED40B2C9BDA}"/>
              </a:ext>
            </a:extLst>
          </p:cNvPr>
          <p:cNvPicPr>
            <a:picLocks noChangeAspect="1"/>
          </p:cNvPicPr>
          <p:nvPr/>
        </p:nvPicPr>
        <p:blipFill>
          <a:blip r:embed="rId2"/>
          <a:stretch>
            <a:fillRect/>
          </a:stretch>
        </p:blipFill>
        <p:spPr>
          <a:xfrm>
            <a:off x="960797" y="1213965"/>
            <a:ext cx="3465068" cy="2407178"/>
          </a:xfrm>
          <a:prstGeom prst="rect">
            <a:avLst/>
          </a:prstGeom>
          <a:ln>
            <a:noFill/>
          </a:ln>
          <a:effectLst>
            <a:softEdge rad="112500"/>
          </a:effectLst>
        </p:spPr>
      </p:pic>
      <p:pic>
        <p:nvPicPr>
          <p:cNvPr id="6" name="Рисунок 5">
            <a:extLst>
              <a:ext uri="{FF2B5EF4-FFF2-40B4-BE49-F238E27FC236}">
                <a16:creationId xmlns:a16="http://schemas.microsoft.com/office/drawing/2014/main" id="{4774FE32-A6A2-47CE-B6E1-E6677EB27E84}"/>
              </a:ext>
            </a:extLst>
          </p:cNvPr>
          <p:cNvPicPr>
            <a:picLocks noChangeAspect="1"/>
          </p:cNvPicPr>
          <p:nvPr/>
        </p:nvPicPr>
        <p:blipFill>
          <a:blip r:embed="rId3"/>
          <a:stretch>
            <a:fillRect/>
          </a:stretch>
        </p:blipFill>
        <p:spPr>
          <a:xfrm>
            <a:off x="5292080" y="339502"/>
            <a:ext cx="2146999" cy="2078052"/>
          </a:xfrm>
          <a:prstGeom prst="rect">
            <a:avLst/>
          </a:prstGeom>
        </p:spPr>
      </p:pic>
      <p:pic>
        <p:nvPicPr>
          <p:cNvPr id="10" name="Рисунок 9">
            <a:extLst>
              <a:ext uri="{FF2B5EF4-FFF2-40B4-BE49-F238E27FC236}">
                <a16:creationId xmlns:a16="http://schemas.microsoft.com/office/drawing/2014/main" id="{0D4FC4C1-881E-4EE2-9DAB-E5742D011C2C}"/>
              </a:ext>
            </a:extLst>
          </p:cNvPr>
          <p:cNvPicPr>
            <a:picLocks noChangeAspect="1"/>
          </p:cNvPicPr>
          <p:nvPr/>
        </p:nvPicPr>
        <p:blipFill>
          <a:blip r:embed="rId4"/>
          <a:stretch>
            <a:fillRect/>
          </a:stretch>
        </p:blipFill>
        <p:spPr>
          <a:xfrm>
            <a:off x="4716016" y="2499733"/>
            <a:ext cx="3465068" cy="2078052"/>
          </a:xfrm>
          <a:prstGeom prst="rect">
            <a:avLst/>
          </a:prstGeom>
        </p:spPr>
      </p:pic>
    </p:spTree>
    <p:extLst>
      <p:ext uri="{BB962C8B-B14F-4D97-AF65-F5344CB8AC3E}">
        <p14:creationId xmlns:p14="http://schemas.microsoft.com/office/powerpoint/2010/main" val="30508925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2493BDC9-AA5C-4678-9116-BADAF5DC53BD}"/>
              </a:ext>
            </a:extLst>
          </p:cNvPr>
          <p:cNvPicPr>
            <a:picLocks noChangeAspect="1"/>
          </p:cNvPicPr>
          <p:nvPr/>
        </p:nvPicPr>
        <p:blipFill>
          <a:blip r:embed="rId2"/>
          <a:stretch>
            <a:fillRect/>
          </a:stretch>
        </p:blipFill>
        <p:spPr>
          <a:xfrm>
            <a:off x="971600" y="2590504"/>
            <a:ext cx="3456384" cy="1730827"/>
          </a:xfrm>
          <a:prstGeom prst="rect">
            <a:avLst/>
          </a:prstGeom>
        </p:spPr>
      </p:pic>
      <p:pic>
        <p:nvPicPr>
          <p:cNvPr id="5" name="Рисунок 4">
            <a:extLst>
              <a:ext uri="{FF2B5EF4-FFF2-40B4-BE49-F238E27FC236}">
                <a16:creationId xmlns:a16="http://schemas.microsoft.com/office/drawing/2014/main" id="{339FD7E4-E66A-4062-9C2D-5F810F4C1D96}"/>
              </a:ext>
            </a:extLst>
          </p:cNvPr>
          <p:cNvPicPr>
            <a:picLocks noChangeAspect="1"/>
          </p:cNvPicPr>
          <p:nvPr/>
        </p:nvPicPr>
        <p:blipFill>
          <a:blip r:embed="rId3"/>
          <a:stretch>
            <a:fillRect/>
          </a:stretch>
        </p:blipFill>
        <p:spPr>
          <a:xfrm>
            <a:off x="1115616" y="2859782"/>
            <a:ext cx="733210" cy="504973"/>
          </a:xfrm>
          <a:prstGeom prst="rect">
            <a:avLst/>
          </a:prstGeom>
        </p:spPr>
      </p:pic>
      <p:pic>
        <p:nvPicPr>
          <p:cNvPr id="6" name="Рисунок 5">
            <a:extLst>
              <a:ext uri="{FF2B5EF4-FFF2-40B4-BE49-F238E27FC236}">
                <a16:creationId xmlns:a16="http://schemas.microsoft.com/office/drawing/2014/main" id="{2BD1F555-5404-493F-BC2E-C40B1412D55E}"/>
              </a:ext>
            </a:extLst>
          </p:cNvPr>
          <p:cNvPicPr>
            <a:picLocks noChangeAspect="1"/>
          </p:cNvPicPr>
          <p:nvPr/>
        </p:nvPicPr>
        <p:blipFill>
          <a:blip r:embed="rId4"/>
          <a:stretch>
            <a:fillRect/>
          </a:stretch>
        </p:blipFill>
        <p:spPr>
          <a:xfrm>
            <a:off x="1115616" y="3603819"/>
            <a:ext cx="733210" cy="499915"/>
          </a:xfrm>
          <a:prstGeom prst="rect">
            <a:avLst/>
          </a:prstGeom>
        </p:spPr>
      </p:pic>
      <p:pic>
        <p:nvPicPr>
          <p:cNvPr id="7" name="Рисунок 6">
            <a:extLst>
              <a:ext uri="{FF2B5EF4-FFF2-40B4-BE49-F238E27FC236}">
                <a16:creationId xmlns:a16="http://schemas.microsoft.com/office/drawing/2014/main" id="{A44142C7-1C89-4DE6-A553-76F8AD1B9E44}"/>
              </a:ext>
            </a:extLst>
          </p:cNvPr>
          <p:cNvPicPr>
            <a:picLocks noChangeAspect="1"/>
          </p:cNvPicPr>
          <p:nvPr/>
        </p:nvPicPr>
        <p:blipFill>
          <a:blip r:embed="rId5"/>
          <a:stretch>
            <a:fillRect/>
          </a:stretch>
        </p:blipFill>
        <p:spPr>
          <a:xfrm>
            <a:off x="4705230" y="414081"/>
            <a:ext cx="3467170" cy="1730827"/>
          </a:xfrm>
          <a:prstGeom prst="rect">
            <a:avLst/>
          </a:prstGeom>
        </p:spPr>
      </p:pic>
      <p:pic>
        <p:nvPicPr>
          <p:cNvPr id="8" name="Рисунок 7">
            <a:extLst>
              <a:ext uri="{FF2B5EF4-FFF2-40B4-BE49-F238E27FC236}">
                <a16:creationId xmlns:a16="http://schemas.microsoft.com/office/drawing/2014/main" id="{3468EE91-05D3-4FDC-B202-A9773B7C49DA}"/>
              </a:ext>
            </a:extLst>
          </p:cNvPr>
          <p:cNvPicPr>
            <a:picLocks noChangeAspect="1"/>
          </p:cNvPicPr>
          <p:nvPr/>
        </p:nvPicPr>
        <p:blipFill>
          <a:blip r:embed="rId6"/>
          <a:stretch>
            <a:fillRect/>
          </a:stretch>
        </p:blipFill>
        <p:spPr>
          <a:xfrm>
            <a:off x="4847233" y="618872"/>
            <a:ext cx="576063" cy="398371"/>
          </a:xfrm>
          <a:prstGeom prst="rect">
            <a:avLst/>
          </a:prstGeom>
        </p:spPr>
      </p:pic>
      <p:pic>
        <p:nvPicPr>
          <p:cNvPr id="9" name="Рисунок 8">
            <a:extLst>
              <a:ext uri="{FF2B5EF4-FFF2-40B4-BE49-F238E27FC236}">
                <a16:creationId xmlns:a16="http://schemas.microsoft.com/office/drawing/2014/main" id="{1FDB9462-05DE-40E7-A2AF-268272B772C7}"/>
              </a:ext>
            </a:extLst>
          </p:cNvPr>
          <p:cNvPicPr>
            <a:picLocks noChangeAspect="1"/>
          </p:cNvPicPr>
          <p:nvPr/>
        </p:nvPicPr>
        <p:blipFill>
          <a:blip r:embed="rId7"/>
          <a:stretch>
            <a:fillRect/>
          </a:stretch>
        </p:blipFill>
        <p:spPr>
          <a:xfrm>
            <a:off x="4741331" y="1473663"/>
            <a:ext cx="732878" cy="412605"/>
          </a:xfrm>
          <a:prstGeom prst="rect">
            <a:avLst/>
          </a:prstGeom>
        </p:spPr>
      </p:pic>
      <p:pic>
        <p:nvPicPr>
          <p:cNvPr id="11" name="Рисунок 10">
            <a:extLst>
              <a:ext uri="{FF2B5EF4-FFF2-40B4-BE49-F238E27FC236}">
                <a16:creationId xmlns:a16="http://schemas.microsoft.com/office/drawing/2014/main" id="{A831F39B-3BE1-43CB-AA6F-F8D880FB9FF1}"/>
              </a:ext>
            </a:extLst>
          </p:cNvPr>
          <p:cNvPicPr>
            <a:picLocks noChangeAspect="1"/>
          </p:cNvPicPr>
          <p:nvPr/>
        </p:nvPicPr>
        <p:blipFill>
          <a:blip r:embed="rId8"/>
          <a:stretch>
            <a:fillRect/>
          </a:stretch>
        </p:blipFill>
        <p:spPr>
          <a:xfrm>
            <a:off x="4572000" y="2368941"/>
            <a:ext cx="3731617" cy="2151119"/>
          </a:xfrm>
          <a:prstGeom prst="rect">
            <a:avLst/>
          </a:prstGeom>
        </p:spPr>
      </p:pic>
      <p:pic>
        <p:nvPicPr>
          <p:cNvPr id="12" name="Рисунок 11">
            <a:extLst>
              <a:ext uri="{FF2B5EF4-FFF2-40B4-BE49-F238E27FC236}">
                <a16:creationId xmlns:a16="http://schemas.microsoft.com/office/drawing/2014/main" id="{2CED0AC0-5132-4F80-8AB2-37DA89BAA48D}"/>
              </a:ext>
            </a:extLst>
          </p:cNvPr>
          <p:cNvPicPr>
            <a:picLocks noChangeAspect="1"/>
          </p:cNvPicPr>
          <p:nvPr/>
        </p:nvPicPr>
        <p:blipFill>
          <a:blip r:embed="rId9"/>
          <a:stretch>
            <a:fillRect/>
          </a:stretch>
        </p:blipFill>
        <p:spPr>
          <a:xfrm>
            <a:off x="4705230" y="2564088"/>
            <a:ext cx="585777" cy="405089"/>
          </a:xfrm>
          <a:prstGeom prst="rect">
            <a:avLst/>
          </a:prstGeom>
        </p:spPr>
      </p:pic>
      <p:pic>
        <p:nvPicPr>
          <p:cNvPr id="13" name="Рисунок 12">
            <a:extLst>
              <a:ext uri="{FF2B5EF4-FFF2-40B4-BE49-F238E27FC236}">
                <a16:creationId xmlns:a16="http://schemas.microsoft.com/office/drawing/2014/main" id="{3E9A6F86-A75E-4694-BBEF-0E01C93EB903}"/>
              </a:ext>
            </a:extLst>
          </p:cNvPr>
          <p:cNvPicPr>
            <a:picLocks noChangeAspect="1"/>
          </p:cNvPicPr>
          <p:nvPr/>
        </p:nvPicPr>
        <p:blipFill>
          <a:blip r:embed="rId10"/>
          <a:stretch>
            <a:fillRect/>
          </a:stretch>
        </p:blipFill>
        <p:spPr>
          <a:xfrm>
            <a:off x="4790474" y="3237966"/>
            <a:ext cx="630990" cy="435902"/>
          </a:xfrm>
          <a:prstGeom prst="rect">
            <a:avLst/>
          </a:prstGeom>
        </p:spPr>
      </p:pic>
      <p:pic>
        <p:nvPicPr>
          <p:cNvPr id="14" name="Рисунок 13">
            <a:extLst>
              <a:ext uri="{FF2B5EF4-FFF2-40B4-BE49-F238E27FC236}">
                <a16:creationId xmlns:a16="http://schemas.microsoft.com/office/drawing/2014/main" id="{388129CF-D991-48FF-8D4F-5C06764A3F9A}"/>
              </a:ext>
            </a:extLst>
          </p:cNvPr>
          <p:cNvPicPr>
            <a:picLocks noChangeAspect="1"/>
          </p:cNvPicPr>
          <p:nvPr/>
        </p:nvPicPr>
        <p:blipFill>
          <a:blip r:embed="rId11"/>
          <a:stretch>
            <a:fillRect/>
          </a:stretch>
        </p:blipFill>
        <p:spPr>
          <a:xfrm>
            <a:off x="616571" y="297898"/>
            <a:ext cx="2587277" cy="1330972"/>
          </a:xfrm>
          <a:prstGeom prst="rect">
            <a:avLst/>
          </a:prstGeom>
        </p:spPr>
      </p:pic>
      <p:pic>
        <p:nvPicPr>
          <p:cNvPr id="15" name="Рисунок 14">
            <a:extLst>
              <a:ext uri="{FF2B5EF4-FFF2-40B4-BE49-F238E27FC236}">
                <a16:creationId xmlns:a16="http://schemas.microsoft.com/office/drawing/2014/main" id="{B9D97130-24C2-4977-B1D9-63B07F6CE306}"/>
              </a:ext>
            </a:extLst>
          </p:cNvPr>
          <p:cNvPicPr>
            <a:picLocks noChangeAspect="1"/>
          </p:cNvPicPr>
          <p:nvPr/>
        </p:nvPicPr>
        <p:blipFill>
          <a:blip r:embed="rId12"/>
          <a:stretch>
            <a:fillRect/>
          </a:stretch>
        </p:blipFill>
        <p:spPr>
          <a:xfrm>
            <a:off x="2187883" y="1259533"/>
            <a:ext cx="2240101" cy="1330971"/>
          </a:xfrm>
          <a:prstGeom prst="rect">
            <a:avLst/>
          </a:prstGeom>
        </p:spPr>
      </p:pic>
    </p:spTree>
    <p:extLst>
      <p:ext uri="{BB962C8B-B14F-4D97-AF65-F5344CB8AC3E}">
        <p14:creationId xmlns:p14="http://schemas.microsoft.com/office/powerpoint/2010/main" val="3427582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9EABA3A-FCA7-4A11-AFB5-176B8DCA1454}"/>
              </a:ext>
            </a:extLst>
          </p:cNvPr>
          <p:cNvPicPr>
            <a:picLocks noChangeAspect="1"/>
          </p:cNvPicPr>
          <p:nvPr/>
        </p:nvPicPr>
        <p:blipFill>
          <a:blip r:embed="rId2"/>
          <a:stretch>
            <a:fillRect/>
          </a:stretch>
        </p:blipFill>
        <p:spPr>
          <a:xfrm>
            <a:off x="539552" y="267494"/>
            <a:ext cx="8064896" cy="4711452"/>
          </a:xfrm>
          <a:prstGeom prst="rect">
            <a:avLst/>
          </a:prstGeom>
        </p:spPr>
      </p:pic>
    </p:spTree>
    <p:extLst>
      <p:ext uri="{BB962C8B-B14F-4D97-AF65-F5344CB8AC3E}">
        <p14:creationId xmlns:p14="http://schemas.microsoft.com/office/powerpoint/2010/main" val="11254879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6D4E6FB1-F34E-4C19-A95D-028233191E64}"/>
              </a:ext>
            </a:extLst>
          </p:cNvPr>
          <p:cNvPicPr>
            <a:picLocks noChangeAspect="1"/>
          </p:cNvPicPr>
          <p:nvPr/>
        </p:nvPicPr>
        <p:blipFill>
          <a:blip r:embed="rId2"/>
          <a:stretch>
            <a:fillRect/>
          </a:stretch>
        </p:blipFill>
        <p:spPr>
          <a:xfrm>
            <a:off x="1143000" y="123478"/>
            <a:ext cx="6858000" cy="4680520"/>
          </a:xfrm>
          <a:prstGeom prst="rect">
            <a:avLst/>
          </a:prstGeom>
        </p:spPr>
      </p:pic>
    </p:spTree>
    <p:extLst>
      <p:ext uri="{BB962C8B-B14F-4D97-AF65-F5344CB8AC3E}">
        <p14:creationId xmlns:p14="http://schemas.microsoft.com/office/powerpoint/2010/main" val="2087585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AE1205DA-F334-4AE3-AAF3-600477E1520A}"/>
              </a:ext>
            </a:extLst>
          </p:cNvPr>
          <p:cNvPicPr>
            <a:picLocks noChangeAspect="1"/>
          </p:cNvPicPr>
          <p:nvPr/>
        </p:nvPicPr>
        <p:blipFill>
          <a:blip r:embed="rId2"/>
          <a:stretch>
            <a:fillRect/>
          </a:stretch>
        </p:blipFill>
        <p:spPr>
          <a:xfrm>
            <a:off x="757034" y="123478"/>
            <a:ext cx="7629932" cy="4608512"/>
          </a:xfrm>
          <a:prstGeom prst="rect">
            <a:avLst/>
          </a:prstGeom>
        </p:spPr>
      </p:pic>
    </p:spTree>
    <p:extLst>
      <p:ext uri="{BB962C8B-B14F-4D97-AF65-F5344CB8AC3E}">
        <p14:creationId xmlns:p14="http://schemas.microsoft.com/office/powerpoint/2010/main" val="35629067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rdArt 3">
            <a:extLst>
              <a:ext uri="{FF2B5EF4-FFF2-40B4-BE49-F238E27FC236}">
                <a16:creationId xmlns:a16="http://schemas.microsoft.com/office/drawing/2014/main" id="{D21701B3-87BA-4377-85F6-709D8C7BC1F6}"/>
              </a:ext>
            </a:extLst>
          </p:cNvPr>
          <p:cNvSpPr>
            <a:spLocks noChangeArrowheads="1" noChangeShapeType="1" noTextEdit="1"/>
          </p:cNvSpPr>
          <p:nvPr/>
        </p:nvSpPr>
        <p:spPr bwMode="auto">
          <a:xfrm>
            <a:off x="971600" y="1110221"/>
            <a:ext cx="3465012" cy="984476"/>
          </a:xfrm>
          <a:prstGeom prst="rect">
            <a:avLst/>
          </a:prstGeom>
        </p:spPr>
        <p:txBody>
          <a:bodyPr wrap="none" fromWordArt="1">
            <a:prstTxWarp prst="textPlain">
              <a:avLst>
                <a:gd name="adj" fmla="val 50000"/>
              </a:avLst>
            </a:prstTxWarp>
          </a:bodyPr>
          <a:lstStyle/>
          <a:p>
            <a:pPr algn="ctr" defTabSz="685800"/>
            <a:r>
              <a:rPr lang="ru-RU" sz="2700" i="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спасибо за внимание!</a:t>
            </a:r>
          </a:p>
        </p:txBody>
      </p:sp>
      <p:pic>
        <p:nvPicPr>
          <p:cNvPr id="5" name="Рисунок 4">
            <a:extLst>
              <a:ext uri="{FF2B5EF4-FFF2-40B4-BE49-F238E27FC236}">
                <a16:creationId xmlns:a16="http://schemas.microsoft.com/office/drawing/2014/main" id="{851DEF54-A6D3-46D4-9727-B102960CBD83}"/>
              </a:ext>
            </a:extLst>
          </p:cNvPr>
          <p:cNvPicPr>
            <a:picLocks noChangeAspect="1"/>
          </p:cNvPicPr>
          <p:nvPr/>
        </p:nvPicPr>
        <p:blipFill>
          <a:blip r:embed="rId2"/>
          <a:stretch>
            <a:fillRect/>
          </a:stretch>
        </p:blipFill>
        <p:spPr>
          <a:xfrm>
            <a:off x="4707387" y="2094696"/>
            <a:ext cx="3465013" cy="984476"/>
          </a:xfrm>
          <a:prstGeom prst="rect">
            <a:avLst/>
          </a:prstGeom>
        </p:spPr>
      </p:pic>
    </p:spTree>
    <p:extLst>
      <p:ext uri="{BB962C8B-B14F-4D97-AF65-F5344CB8AC3E}">
        <p14:creationId xmlns:p14="http://schemas.microsoft.com/office/powerpoint/2010/main" val="3712016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43000" y="0"/>
            <a:ext cx="6858000" cy="5143500"/>
          </a:xfrm>
        </p:spPr>
        <p:txBody>
          <a:bodyPr>
            <a:noAutofit/>
          </a:bodyPr>
          <a:lstStyle/>
          <a:p>
            <a:pPr algn="ctr"/>
            <a:r>
              <a:rPr lang="ru-RU" sz="2100" dirty="0">
                <a:latin typeface="Times New Roman" pitchFamily="18" charset="0"/>
                <a:cs typeface="Times New Roman" pitchFamily="18" charset="0"/>
              </a:rPr>
              <a:t>Выбор приемов должен быть таким, чтобы в результате обучения в ребенке произошли изменения, которые определяются не только приобретенным жизненным опытом, не только теми знаниями, которые он усвоил в процессе, но и характером его деятельности, отношением к ней, уровнем познавательных интересов, готовностью к самообучению и самовоспитанию. Рассмотрим приемы в рамках актуальных педагогических технологий. </a:t>
            </a:r>
          </a:p>
          <a:p>
            <a:r>
              <a:rPr lang="ru-RU" sz="2100" dirty="0">
                <a:latin typeface="Times New Roman" pitchFamily="18" charset="0"/>
                <a:cs typeface="Times New Roman" pitchFamily="18" charset="0"/>
              </a:rPr>
              <a:t>1. </a:t>
            </a:r>
            <a:r>
              <a:rPr lang="ru-RU" sz="2100" u="sng" dirty="0">
                <a:latin typeface="Times New Roman" pitchFamily="18" charset="0"/>
                <a:cs typeface="Times New Roman" pitchFamily="18" charset="0"/>
              </a:rPr>
              <a:t>Технология критического мышления</a:t>
            </a:r>
            <a:r>
              <a:rPr lang="ru-RU" sz="2100" dirty="0">
                <a:latin typeface="Times New Roman" pitchFamily="18" charset="0"/>
                <a:cs typeface="Times New Roman" pitchFamily="18" charset="0"/>
              </a:rPr>
              <a:t>, важнейшей целью которой является формирование мыслительных навыков младших школьников, необходимых не только в учебе, но и в дальнейшей жизни (умение принимать взвешенные решения, работать с информацией, анализировать разнообразные стороны явлений).</a:t>
            </a:r>
          </a:p>
          <a:p>
            <a:pPr>
              <a:buNone/>
            </a:pPr>
            <a:endParaRPr lang="ru-RU" sz="21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143000" y="0"/>
            <a:ext cx="6858000" cy="5143500"/>
          </a:xfrm>
        </p:spPr>
        <p:txBody>
          <a:bodyPr>
            <a:noAutofit/>
          </a:bodyPr>
          <a:lstStyle/>
          <a:p>
            <a:pPr algn="ctr">
              <a:buNone/>
            </a:pPr>
            <a:r>
              <a:rPr lang="ru-RU" sz="1800" dirty="0">
                <a:latin typeface="Times New Roman" pitchFamily="18" charset="0"/>
                <a:cs typeface="Times New Roman" pitchFamily="18" charset="0"/>
              </a:rPr>
              <a:t>В рамках данной технологии предлагается использованием следующих приемов:</a:t>
            </a:r>
          </a:p>
          <a:p>
            <a:pPr algn="just"/>
            <a:r>
              <a:rPr lang="ru-RU" sz="1800" dirty="0">
                <a:latin typeface="Times New Roman" pitchFamily="18" charset="0"/>
                <a:cs typeface="Times New Roman" pitchFamily="18" charset="0"/>
              </a:rPr>
              <a:t>1) прием «чтение с остановками», материалом проведения которого выступает повествовательный текст. На начальной стадии урока младшие школьники по названию текста высказывают свои предположения, о чем пойдет речь в произведении. На основной части урока осуществляется чтение текста по частям. После чтения каждого фрагмента школьники высказывают предположения о дальнейшем развитии сюжета;</a:t>
            </a:r>
          </a:p>
          <a:p>
            <a:pPr algn="just"/>
            <a:r>
              <a:rPr lang="ru-RU" sz="1800" dirty="0">
                <a:latin typeface="Times New Roman" pitchFamily="18" charset="0"/>
                <a:cs typeface="Times New Roman" pitchFamily="18" charset="0"/>
              </a:rPr>
              <a:t>2) прием «работа с вопросником», используемый при введении нового материала на этапе самостоятельной работы с учебником. Педагог предлагает детям ряд вопросов к тексту, на которые им необходимо ответить. Причем вопросы и ответы представлены как в прямой, так и в косвенной форме, требующей анализа и рассуждения, опоры на собственный опыт;</a:t>
            </a:r>
          </a:p>
          <a:p>
            <a:pPr algn="just"/>
            <a:r>
              <a:rPr lang="ru-RU" sz="1800" dirty="0">
                <a:latin typeface="Times New Roman" pitchFamily="18" charset="0"/>
                <a:cs typeface="Times New Roman" pitchFamily="18" charset="0"/>
              </a:rPr>
              <a:t>3) прием «Знаю, узнал, хочу узнать». Детям предлагается таблица с тремя графами «Знаю», «Узнал», «Хочу узнать», в которой они самостоятельно записывают ответы;</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85900" y="214297"/>
            <a:ext cx="6172200" cy="4380326"/>
          </a:xfrm>
        </p:spPr>
        <p:txBody>
          <a:bodyPr>
            <a:normAutofit fontScale="92500" lnSpcReduction="10000"/>
          </a:bodyPr>
          <a:lstStyle/>
          <a:p>
            <a:r>
              <a:rPr lang="ru-RU" sz="2100" dirty="0">
                <a:latin typeface="Times New Roman" pitchFamily="18" charset="0"/>
                <a:cs typeface="Times New Roman" pitchFamily="18" charset="0"/>
              </a:rPr>
              <a:t>4) прием «уголки», использование которого предполагается при составлении характеристики героев какого-либо произведения. Суть данного приема состоит в том, что класс делится на две группы. Одна группа готовит доказательства положительных качеств героя, руководствуясь текстом и своим жизненным опытом, другая – отрицательных, обосновывая свое мнение цитатами из текста;</a:t>
            </a:r>
          </a:p>
          <a:p>
            <a:pPr>
              <a:buNone/>
            </a:pPr>
            <a:endParaRPr lang="ru-RU" sz="2100" dirty="0">
              <a:latin typeface="Times New Roman" pitchFamily="18" charset="0"/>
              <a:cs typeface="Times New Roman" pitchFamily="18" charset="0"/>
            </a:endParaRPr>
          </a:p>
          <a:p>
            <a:r>
              <a:rPr lang="ru-RU" sz="2100" dirty="0">
                <a:latin typeface="Times New Roman" pitchFamily="18" charset="0"/>
                <a:cs typeface="Times New Roman" pitchFamily="18" charset="0"/>
              </a:rPr>
              <a:t>5) прием «написание творческих работ», играющий большую роль на этапе закрепления изученной темы. Например, младшим школьникам предлагается написать продолжение понравившегося произведения из раздела или самому написать сказку или стихотворение. Данная работа выполняется учениками в зависимости от уровня их развития;</a:t>
            </a: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66132D-BABD-433E-9B1E-F430EB039EFA}"/>
              </a:ext>
            </a:extLst>
          </p:cNvPr>
          <p:cNvSpPr txBox="1"/>
          <p:nvPr/>
        </p:nvSpPr>
        <p:spPr>
          <a:xfrm>
            <a:off x="827584" y="627534"/>
            <a:ext cx="3744416" cy="2413481"/>
          </a:xfrm>
          <a:prstGeom prst="rect">
            <a:avLst/>
          </a:prstGeom>
          <a:noFill/>
        </p:spPr>
        <p:txBody>
          <a:bodyPr wrap="square">
            <a:spAutoFit/>
          </a:bodyPr>
          <a:lstStyle/>
          <a:p>
            <a:pPr marL="342900" lvl="0" indent="-342900">
              <a:lnSpc>
                <a:spcPts val="1470"/>
              </a:lnSpc>
              <a:spcBef>
                <a:spcPts val="500"/>
              </a:spcBef>
              <a:spcAft>
                <a:spcPts val="500"/>
              </a:spcAft>
              <a:buFont typeface="Wingdings" panose="05000000000000000000" pitchFamily="2" charset="2"/>
              <a:buChar char="ü"/>
              <a:tabLst>
                <a:tab pos="161925" algn="l"/>
              </a:tabLst>
            </a:pPr>
            <a:r>
              <a:rPr lang="ru-RU" kern="150" dirty="0">
                <a:solidFill>
                  <a:srgbClr val="000000"/>
                </a:solidFill>
                <a:latin typeface="+mj-lt"/>
                <a:ea typeface="Times New Roman" panose="02020603050405020304" pitchFamily="18" charset="0"/>
              </a:rPr>
              <a:t>Д</a:t>
            </a:r>
            <a:r>
              <a:rPr lang="ru-RU" kern="150" dirty="0">
                <a:solidFill>
                  <a:srgbClr val="000000"/>
                </a:solidFill>
                <a:effectLst/>
                <a:latin typeface="+mj-lt"/>
                <a:ea typeface="Times New Roman" panose="02020603050405020304" pitchFamily="18" charset="0"/>
              </a:rPr>
              <a:t>ети имеют низкую скорость чтения;</a:t>
            </a:r>
            <a:endParaRPr lang="en-US" kern="150" dirty="0">
              <a:effectLst/>
              <a:latin typeface="+mj-lt"/>
              <a:ea typeface="Times New Roman" panose="02020603050405020304" pitchFamily="18" charset="0"/>
            </a:endParaRPr>
          </a:p>
          <a:p>
            <a:pPr marL="342900" lvl="0" indent="-342900">
              <a:lnSpc>
                <a:spcPts val="1470"/>
              </a:lnSpc>
              <a:spcBef>
                <a:spcPts val="500"/>
              </a:spcBef>
              <a:spcAft>
                <a:spcPts val="500"/>
              </a:spcAft>
              <a:buFont typeface="Wingdings" panose="05000000000000000000" pitchFamily="2" charset="2"/>
              <a:buChar char="ü"/>
              <a:tabLst>
                <a:tab pos="161925" algn="l"/>
              </a:tabLst>
            </a:pPr>
            <a:r>
              <a:rPr lang="ru-RU" kern="150" dirty="0">
                <a:solidFill>
                  <a:srgbClr val="000000"/>
                </a:solidFill>
                <a:effectLst/>
                <a:latin typeface="+mj-lt"/>
                <a:ea typeface="Times New Roman" panose="02020603050405020304" pitchFamily="18" charset="0"/>
              </a:rPr>
              <a:t>зачастую они не понимают смысла прочитанного из-за ошибок при чтении;</a:t>
            </a:r>
            <a:endParaRPr lang="en-US" kern="150" dirty="0">
              <a:effectLst/>
              <a:latin typeface="+mj-lt"/>
              <a:ea typeface="Times New Roman" panose="02020603050405020304" pitchFamily="18" charset="0"/>
            </a:endParaRPr>
          </a:p>
          <a:p>
            <a:pPr marL="342900" lvl="0" indent="-342900">
              <a:lnSpc>
                <a:spcPts val="1470"/>
              </a:lnSpc>
              <a:spcBef>
                <a:spcPts val="500"/>
              </a:spcBef>
              <a:spcAft>
                <a:spcPts val="500"/>
              </a:spcAft>
              <a:buFont typeface="Wingdings" panose="05000000000000000000" pitchFamily="2" charset="2"/>
              <a:buChar char="ü"/>
              <a:tabLst>
                <a:tab pos="161925" algn="l"/>
              </a:tabLst>
            </a:pPr>
            <a:r>
              <a:rPr lang="ru-RU" kern="150" dirty="0">
                <a:solidFill>
                  <a:srgbClr val="000000"/>
                </a:solidFill>
                <a:effectLst/>
                <a:latin typeface="+mj-lt"/>
                <a:ea typeface="Times New Roman" panose="02020603050405020304" pitchFamily="18" charset="0"/>
              </a:rPr>
              <a:t>не могут извлечь необходимую информацию из предложенного текста;</a:t>
            </a:r>
            <a:endParaRPr lang="en-US" kern="150" dirty="0">
              <a:effectLst/>
              <a:latin typeface="+mj-lt"/>
              <a:ea typeface="Times New Roman" panose="02020603050405020304" pitchFamily="18" charset="0"/>
            </a:endParaRPr>
          </a:p>
          <a:p>
            <a:pPr marL="342900" lvl="0" indent="-342900">
              <a:lnSpc>
                <a:spcPts val="1470"/>
              </a:lnSpc>
              <a:spcBef>
                <a:spcPts val="500"/>
              </a:spcBef>
              <a:spcAft>
                <a:spcPts val="500"/>
              </a:spcAft>
              <a:buFont typeface="Wingdings" panose="05000000000000000000" pitchFamily="2" charset="2"/>
              <a:buChar char="ü"/>
              <a:tabLst>
                <a:tab pos="161925" algn="l"/>
              </a:tabLst>
            </a:pPr>
            <a:r>
              <a:rPr lang="ru-RU" kern="150" dirty="0">
                <a:solidFill>
                  <a:srgbClr val="000000"/>
                </a:solidFill>
                <a:effectLst/>
                <a:latin typeface="+mj-lt"/>
                <a:ea typeface="Times New Roman" panose="02020603050405020304" pitchFamily="18" charset="0"/>
              </a:rPr>
              <a:t>затрудняются кратко пересказать содержание.</a:t>
            </a:r>
            <a:endParaRPr lang="en-US" kern="150" dirty="0">
              <a:effectLst/>
              <a:latin typeface="+mj-lt"/>
              <a:ea typeface="Times New Roman" panose="02020603050405020304" pitchFamily="18" charset="0"/>
            </a:endParaRPr>
          </a:p>
        </p:txBody>
      </p:sp>
      <p:pic>
        <p:nvPicPr>
          <p:cNvPr id="8" name="Рисунок 7">
            <a:extLst>
              <a:ext uri="{FF2B5EF4-FFF2-40B4-BE49-F238E27FC236}">
                <a16:creationId xmlns:a16="http://schemas.microsoft.com/office/drawing/2014/main" id="{5DF67848-8AF5-4228-8635-07ED9FB7F053}"/>
              </a:ext>
            </a:extLst>
          </p:cNvPr>
          <p:cNvPicPr>
            <a:picLocks noChangeAspect="1"/>
          </p:cNvPicPr>
          <p:nvPr/>
        </p:nvPicPr>
        <p:blipFill>
          <a:blip r:embed="rId2"/>
          <a:stretch>
            <a:fillRect/>
          </a:stretch>
        </p:blipFill>
        <p:spPr>
          <a:xfrm>
            <a:off x="4744033" y="2787774"/>
            <a:ext cx="2158623" cy="1618967"/>
          </a:xfrm>
          <a:prstGeom prst="rect">
            <a:avLst/>
          </a:prstGeom>
          <a:ln>
            <a:noFill/>
          </a:ln>
          <a:effectLst>
            <a:softEdge rad="112500"/>
          </a:effectLst>
        </p:spPr>
      </p:pic>
      <p:pic>
        <p:nvPicPr>
          <p:cNvPr id="11" name="Рисунок 10">
            <a:extLst>
              <a:ext uri="{FF2B5EF4-FFF2-40B4-BE49-F238E27FC236}">
                <a16:creationId xmlns:a16="http://schemas.microsoft.com/office/drawing/2014/main" id="{8941C585-56CD-4276-B440-D9D2FC3F2398}"/>
              </a:ext>
            </a:extLst>
          </p:cNvPr>
          <p:cNvPicPr>
            <a:picLocks noChangeAspect="1"/>
          </p:cNvPicPr>
          <p:nvPr/>
        </p:nvPicPr>
        <p:blipFill>
          <a:blip r:embed="rId3"/>
          <a:stretch>
            <a:fillRect/>
          </a:stretch>
        </p:blipFill>
        <p:spPr>
          <a:xfrm>
            <a:off x="5940152" y="474544"/>
            <a:ext cx="2213040" cy="2097206"/>
          </a:xfrm>
          <a:prstGeom prst="rect">
            <a:avLst/>
          </a:prstGeom>
          <a:ln>
            <a:noFill/>
          </a:ln>
          <a:effectLst>
            <a:softEdge rad="112500"/>
          </a:effectLst>
        </p:spPr>
      </p:pic>
    </p:spTree>
    <p:extLst>
      <p:ext uri="{BB962C8B-B14F-4D97-AF65-F5344CB8AC3E}">
        <p14:creationId xmlns:p14="http://schemas.microsoft.com/office/powerpoint/2010/main" val="1594258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5900" y="0"/>
            <a:ext cx="6172200" cy="750081"/>
          </a:xfrm>
          <a:solidFill>
            <a:schemeClr val="bg2"/>
          </a:solidFill>
        </p:spPr>
        <p:txBody>
          <a:bodyPr>
            <a:normAutofit fontScale="90000"/>
          </a:bodyPr>
          <a:lstStyle/>
          <a:p>
            <a:r>
              <a:rPr lang="ru-RU" dirty="0"/>
              <a:t>Технология проблемного обучения</a:t>
            </a:r>
          </a:p>
        </p:txBody>
      </p:sp>
      <p:sp>
        <p:nvSpPr>
          <p:cNvPr id="3" name="Содержимое 2"/>
          <p:cNvSpPr>
            <a:spLocks noGrp="1"/>
          </p:cNvSpPr>
          <p:nvPr>
            <p:ph idx="1"/>
          </p:nvPr>
        </p:nvSpPr>
        <p:spPr>
          <a:xfrm>
            <a:off x="1485900" y="857238"/>
            <a:ext cx="6172200" cy="4018388"/>
          </a:xfrm>
        </p:spPr>
        <p:txBody>
          <a:bodyPr>
            <a:normAutofit lnSpcReduction="10000"/>
          </a:bodyPr>
          <a:lstStyle/>
          <a:p>
            <a:pPr algn="ctr">
              <a:buNone/>
            </a:pPr>
            <a:r>
              <a:rPr lang="ru-RU" dirty="0"/>
              <a:t>Приемы создания проблемных ситуаций:</a:t>
            </a:r>
          </a:p>
          <a:p>
            <a:pPr algn="just">
              <a:buFont typeface="Wingdings" pitchFamily="2" charset="2"/>
              <a:buChar char="q"/>
            </a:pPr>
            <a:r>
              <a:rPr lang="ru-RU" dirty="0"/>
              <a:t> «столкнуть» разные мнения школьников с помощью вопроса или практического задания;</a:t>
            </a:r>
          </a:p>
          <a:p>
            <a:pPr algn="just">
              <a:buFont typeface="Wingdings" pitchFamily="2" charset="2"/>
              <a:buChar char="q"/>
            </a:pPr>
            <a:r>
              <a:rPr lang="ru-RU" dirty="0"/>
              <a:t>проблемные ситуации между житейским представлением младших школьников с помощью вопроса или практического задания «на ошибку», а затем предъявляется научный факт посредством сообщения, эксперимента или наглядности.</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357290" y="160718"/>
            <a:ext cx="6482999" cy="4714908"/>
          </a:xfrm>
        </p:spPr>
        <p:txBody>
          <a:bodyPr/>
          <a:lstStyle/>
          <a:p>
            <a:pPr algn="ctr">
              <a:buNone/>
            </a:pPr>
            <a:r>
              <a:rPr lang="ru-RU" dirty="0"/>
              <a:t>Приемами формирования читательской грамотности в рамках</a:t>
            </a:r>
          </a:p>
          <a:p>
            <a:pPr algn="ctr">
              <a:buNone/>
            </a:pPr>
            <a:r>
              <a:rPr lang="ru-RU" dirty="0"/>
              <a:t> </a:t>
            </a:r>
            <a:r>
              <a:rPr lang="ru-RU" u="sng" dirty="0"/>
              <a:t>проектной технологии </a:t>
            </a:r>
            <a:r>
              <a:rPr lang="ru-RU" dirty="0"/>
              <a:t>являются:</a:t>
            </a:r>
          </a:p>
          <a:p>
            <a:r>
              <a:rPr lang="ru-RU" dirty="0"/>
              <a:t>1) написание сочинения-рассуждения на</a:t>
            </a:r>
          </a:p>
          <a:p>
            <a:pPr>
              <a:buNone/>
            </a:pPr>
            <a:r>
              <a:rPr lang="ru-RU" dirty="0"/>
              <a:t>     заданную тему;</a:t>
            </a:r>
          </a:p>
          <a:p>
            <a:r>
              <a:rPr lang="ru-RU" dirty="0"/>
              <a:t>2) выполнение творческой работы – иллюстрации произведения, викторина или кроссворд по прочитанным произведениям;</a:t>
            </a:r>
          </a:p>
          <a:p>
            <a:r>
              <a:rPr lang="ru-RU" dirty="0"/>
              <a:t>3) сочинение своего стихотворения, басни, сказки.</a:t>
            </a:r>
          </a:p>
          <a:p>
            <a:pPr>
              <a:buNone/>
            </a:pPr>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5900" y="107139"/>
            <a:ext cx="6172200" cy="642942"/>
          </a:xfrm>
          <a:solidFill>
            <a:schemeClr val="bg2"/>
          </a:solidFill>
        </p:spPr>
        <p:txBody>
          <a:bodyPr>
            <a:normAutofit/>
          </a:bodyPr>
          <a:lstStyle/>
          <a:p>
            <a:r>
              <a:rPr lang="ru-RU" dirty="0"/>
              <a:t>Игровая технология</a:t>
            </a:r>
          </a:p>
        </p:txBody>
      </p:sp>
      <p:sp>
        <p:nvSpPr>
          <p:cNvPr id="3" name="Содержимое 2"/>
          <p:cNvSpPr>
            <a:spLocks noGrp="1"/>
          </p:cNvSpPr>
          <p:nvPr>
            <p:ph idx="1"/>
          </p:nvPr>
        </p:nvSpPr>
        <p:spPr>
          <a:xfrm>
            <a:off x="1485900" y="910817"/>
            <a:ext cx="6172200" cy="3964809"/>
          </a:xfrm>
        </p:spPr>
        <p:txBody>
          <a:bodyPr>
            <a:normAutofit fontScale="70000" lnSpcReduction="20000"/>
          </a:bodyPr>
          <a:lstStyle/>
          <a:p>
            <a:pPr algn="ctr">
              <a:buNone/>
            </a:pPr>
            <a:r>
              <a:rPr lang="ru-RU" dirty="0"/>
              <a:t>Приемы:</a:t>
            </a:r>
          </a:p>
          <a:p>
            <a:pPr algn="just"/>
            <a:r>
              <a:rPr lang="ru-RU" dirty="0"/>
              <a:t>1) «мим-театр», суть которой состоит в изображении мимикой и жестами одного из героев произведения, а класс отгадывает;</a:t>
            </a:r>
          </a:p>
          <a:p>
            <a:pPr algn="just"/>
            <a:r>
              <a:rPr lang="ru-RU" dirty="0"/>
              <a:t>2) «крестики-нолики», предполагающий проведение работы в парах: одни ученик «крестик», а другой «нолик». После прочтения нового произведения на этапе закрепления или при проверке домашнего задания младшие школьники задают друг другу вопросы. Победителем становится тот, кто первым выстроит полный ряд своих знаков;</a:t>
            </a:r>
          </a:p>
          <a:p>
            <a:pPr algn="just"/>
            <a:r>
              <a:rPr lang="ru-RU" dirty="0"/>
              <a:t>3) «древо мудрости», которое заключает в том, что сначала быстро, но внимательно младшие школьники читают текст. Далее каждый пишет записку, в которой задается вопрос по тексту и крепит ее к нарисованному дереву (на доске).</a:t>
            </a:r>
          </a:p>
          <a:p>
            <a:pPr algn="ctr">
              <a:buNone/>
            </a:pPr>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85900" y="214296"/>
            <a:ext cx="6172200" cy="4607751"/>
          </a:xfrm>
        </p:spPr>
        <p:txBody>
          <a:bodyPr>
            <a:normAutofit lnSpcReduction="10000"/>
          </a:bodyPr>
          <a:lstStyle/>
          <a:p>
            <a:pPr algn="just">
              <a:buNone/>
            </a:pPr>
            <a:r>
              <a:rPr lang="ru-RU" sz="2700" dirty="0">
                <a:latin typeface="Times New Roman" pitchFamily="18" charset="0"/>
                <a:cs typeface="Times New Roman" pitchFamily="18" charset="0"/>
              </a:rPr>
              <a:t>   </a:t>
            </a:r>
            <a:r>
              <a:rPr lang="ru-RU" sz="2700" u="sng" dirty="0">
                <a:latin typeface="Times New Roman" pitchFamily="18" charset="0"/>
                <a:cs typeface="Times New Roman" pitchFamily="18" charset="0"/>
              </a:rPr>
              <a:t>Информационно-коммуникационная </a:t>
            </a:r>
            <a:r>
              <a:rPr lang="ru-RU" sz="2700" dirty="0">
                <a:latin typeface="Times New Roman" pitchFamily="18" charset="0"/>
                <a:cs typeface="Times New Roman" pitchFamily="18" charset="0"/>
              </a:rPr>
              <a:t>технология, которая в рамках формирования читательской грамотности является особенно актуальной. Она предусматривает работу с разными источниками информации. При проведении словарной работы для объяснения незнакомых слов и понятий актуальны толковый и энциклопедический словари.</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3712" y="205979"/>
            <a:ext cx="6536577" cy="4669647"/>
          </a:xfrm>
          <a:solidFill>
            <a:schemeClr val="bg2"/>
          </a:solidFill>
        </p:spPr>
        <p:txBody>
          <a:bodyPr>
            <a:normAutofit/>
          </a:bodyPr>
          <a:lstStyle/>
          <a:p>
            <a:r>
              <a:rPr lang="ru-RU" dirty="0" err="1"/>
              <a:t>Здоровьесберегающая</a:t>
            </a:r>
            <a:r>
              <a:rPr lang="ru-RU" dirty="0"/>
              <a:t> технология </a:t>
            </a:r>
            <a:br>
              <a:rPr lang="ru-RU" dirty="0"/>
            </a:br>
            <a:r>
              <a:rPr lang="ru-RU" dirty="0"/>
              <a:t> является неотъемлемой частью урока литературного чтения. Она обеспечивает создание на уроке зоны психологического комфорта.</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3712" y="205978"/>
            <a:ext cx="6536577" cy="4723226"/>
          </a:xfrm>
          <a:solidFill>
            <a:schemeClr val="bg2"/>
          </a:solidFill>
        </p:spPr>
        <p:txBody>
          <a:bodyPr>
            <a:normAutofit/>
          </a:bodyPr>
          <a:lstStyle/>
          <a:p>
            <a:r>
              <a:rPr lang="ru-RU" sz="2700" dirty="0">
                <a:latin typeface="Times New Roman" pitchFamily="18" charset="0"/>
                <a:cs typeface="Times New Roman" pitchFamily="18" charset="0"/>
              </a:rPr>
              <a:t>Личностно-ориентированная технология предполагает создание на уроке учебной ситуации, когда не только излагаются знания, но и раскрываются, формируются и реализуются личностные особенности младших школьников. При реализации данной технологии в процессе формирования читательской грамотности важно создать эмоционально положительный настрой школьников на работу.</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3712" y="160717"/>
            <a:ext cx="6536577" cy="4661330"/>
          </a:xfrm>
          <a:solidFill>
            <a:schemeClr val="bg2"/>
          </a:solidFill>
        </p:spPr>
        <p:txBody>
          <a:bodyPr>
            <a:normAutofit fontScale="90000"/>
          </a:bodyPr>
          <a:lstStyle/>
          <a:p>
            <a:br>
              <a:rPr lang="ru-RU" sz="2325" dirty="0">
                <a:latin typeface="Times New Roman" pitchFamily="18" charset="0"/>
                <a:cs typeface="Times New Roman" pitchFamily="18" charset="0"/>
              </a:rPr>
            </a:br>
            <a:r>
              <a:rPr lang="ru-RU" sz="2325" dirty="0">
                <a:latin typeface="Times New Roman" pitchFamily="18" charset="0"/>
                <a:cs typeface="Times New Roman" pitchFamily="18" charset="0"/>
              </a:rPr>
              <a:t>Сочетание подобных приемов способствует эффективной организации работы на уроке литературного чтения по формированию читательской грамотности. Рассмотренные приемы обеспечивают развитие у младших школьников навыков мышления и рефлексии, которые являются важнейшими составляющими понятия «читательская деятельность».</a:t>
            </a:r>
            <a:br>
              <a:rPr lang="ru-RU" sz="2325" dirty="0">
                <a:latin typeface="Times New Roman" pitchFamily="18" charset="0"/>
                <a:cs typeface="Times New Roman" pitchFamily="18" charset="0"/>
              </a:rPr>
            </a:br>
            <a:br>
              <a:rPr lang="ru-RU" sz="2325" dirty="0">
                <a:latin typeface="Times New Roman" pitchFamily="18" charset="0"/>
                <a:cs typeface="Times New Roman" pitchFamily="18" charset="0"/>
              </a:rPr>
            </a:br>
            <a:r>
              <a:rPr lang="ru-RU" sz="2325" dirty="0">
                <a:latin typeface="Times New Roman" pitchFamily="18" charset="0"/>
                <a:cs typeface="Times New Roman" pitchFamily="18" charset="0"/>
              </a:rPr>
              <a:t>Продуманная и целенаправленная работа с текстом дает возможность ученику из большого объема информации получить нужную и полезную, а также сформировать социально-нравственный опыт и познавать окружающий мир.</a:t>
            </a:r>
            <a:br>
              <a:rPr lang="ru-RU" dirty="0"/>
            </a:br>
            <a:br>
              <a:rPr lang="ru-RU" dirty="0"/>
            </a:b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mg14.jpg">
            <a:extLst>
              <a:ext uri="{FF2B5EF4-FFF2-40B4-BE49-F238E27FC236}">
                <a16:creationId xmlns:a16="http://schemas.microsoft.com/office/drawing/2014/main" id="{D46380CC-9B20-4694-926F-25A2FE4FD43F}"/>
              </a:ext>
            </a:extLst>
          </p:cNvPr>
          <p:cNvPicPr>
            <a:picLocks noChangeAspect="1"/>
          </p:cNvPicPr>
          <p:nvPr/>
        </p:nvPicPr>
        <p:blipFill>
          <a:blip r:embed="rId2" cstate="print"/>
          <a:srcRect l="22315" t="23334" r="12500" b="3333"/>
          <a:stretch>
            <a:fillRect/>
          </a:stretch>
        </p:blipFill>
        <p:spPr>
          <a:xfrm>
            <a:off x="1771650" y="285750"/>
            <a:ext cx="5662539" cy="4599515"/>
          </a:xfrm>
          <a:prstGeom prst="roundRect">
            <a:avLst>
              <a:gd name="adj" fmla="val 8594"/>
            </a:avLst>
          </a:prstGeom>
          <a:solidFill>
            <a:srgbClr val="FFFFFF">
              <a:shade val="85000"/>
            </a:srgbClr>
          </a:solidFill>
          <a:ln>
            <a:solidFill>
              <a:srgbClr val="FF0000"/>
            </a:solidFill>
          </a:ln>
          <a:effectLst>
            <a:reflection blurRad="12700" stA="38000" endPos="28000" dist="5000" dir="5400000" sy="-100000" algn="bl" rotWithShape="0"/>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7D1B15B2-E1FE-4AD1-8FC9-42387963C42E}"/>
              </a:ext>
            </a:extLst>
          </p:cNvPr>
          <p:cNvPicPr>
            <a:picLocks noChangeAspect="1"/>
          </p:cNvPicPr>
          <p:nvPr/>
        </p:nvPicPr>
        <p:blipFill>
          <a:blip r:embed="rId2"/>
          <a:stretch>
            <a:fillRect/>
          </a:stretch>
        </p:blipFill>
        <p:spPr>
          <a:xfrm>
            <a:off x="3419872" y="483518"/>
            <a:ext cx="4572396" cy="3429297"/>
          </a:xfrm>
          <a:prstGeom prst="rect">
            <a:avLst/>
          </a:prstGeom>
        </p:spPr>
      </p:pic>
    </p:spTree>
    <p:extLst>
      <p:ext uri="{BB962C8B-B14F-4D97-AF65-F5344CB8AC3E}">
        <p14:creationId xmlns:p14="http://schemas.microsoft.com/office/powerpoint/2010/main" val="20855112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a:extLst>
              <a:ext uri="{FF2B5EF4-FFF2-40B4-BE49-F238E27FC236}">
                <a16:creationId xmlns:a16="http://schemas.microsoft.com/office/drawing/2014/main" id="{EE51E3BF-593D-48CD-BEAB-669C5AF52B88}"/>
              </a:ext>
            </a:extLst>
          </p:cNvPr>
          <p:cNvSpPr>
            <a:spLocks noGrp="1"/>
          </p:cNvSpPr>
          <p:nvPr>
            <p:ph idx="1"/>
          </p:nvPr>
        </p:nvSpPr>
        <p:spPr>
          <a:xfrm>
            <a:off x="1410891" y="696516"/>
            <a:ext cx="6172200" cy="3243263"/>
          </a:xfrm>
          <a:ln>
            <a:solidFill>
              <a:schemeClr val="accent2">
                <a:lumMod val="50000"/>
              </a:schemeClr>
            </a:solidFill>
          </a:ln>
        </p:spPr>
        <p:txBody>
          <a:bodyPr>
            <a:normAutofit/>
          </a:bodyPr>
          <a:lstStyle/>
          <a:p>
            <a:pPr marL="0" indent="0" algn="ctr" eaLnBrk="1" fontAlgn="auto" hangingPunct="1">
              <a:spcAft>
                <a:spcPts val="0"/>
              </a:spcAft>
              <a:buClr>
                <a:schemeClr val="accent3"/>
              </a:buClr>
              <a:buNone/>
              <a:defRPr/>
            </a:pPr>
            <a:r>
              <a:rPr lang="ru-RU" sz="2400" b="1" dirty="0">
                <a:solidFill>
                  <a:schemeClr val="accent2">
                    <a:lumMod val="25000"/>
                  </a:schemeClr>
                </a:solidFill>
              </a:rPr>
              <a:t>Рассмотренные приёмы работы на уроках литературного чтения позволяют вовлечь обучающихся в процесс развития  читательского интереса, культуры чтения и, как следствие, читательской грамотности.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3CF64562-2D0E-423A-B988-D36283357390}"/>
              </a:ext>
            </a:extLst>
          </p:cNvPr>
          <p:cNvPicPr>
            <a:picLocks noChangeAspect="1"/>
          </p:cNvPicPr>
          <p:nvPr/>
        </p:nvPicPr>
        <p:blipFill>
          <a:blip r:embed="rId2"/>
          <a:stretch>
            <a:fillRect/>
          </a:stretch>
        </p:blipFill>
        <p:spPr>
          <a:xfrm>
            <a:off x="4716016" y="843559"/>
            <a:ext cx="3456384" cy="2306854"/>
          </a:xfrm>
          <a:prstGeom prst="rect">
            <a:avLst/>
          </a:prstGeom>
          <a:ln>
            <a:noFill/>
          </a:ln>
          <a:effectLst>
            <a:softEdge rad="112500"/>
          </a:effectLst>
        </p:spPr>
      </p:pic>
      <p:sp>
        <p:nvSpPr>
          <p:cNvPr id="3" name="TextBox 2">
            <a:extLst>
              <a:ext uri="{FF2B5EF4-FFF2-40B4-BE49-F238E27FC236}">
                <a16:creationId xmlns:a16="http://schemas.microsoft.com/office/drawing/2014/main" id="{62A8692C-E125-401D-8153-9770E479FD9A}"/>
              </a:ext>
            </a:extLst>
          </p:cNvPr>
          <p:cNvSpPr txBox="1"/>
          <p:nvPr/>
        </p:nvSpPr>
        <p:spPr>
          <a:xfrm>
            <a:off x="971600" y="627534"/>
            <a:ext cx="3600400" cy="1323439"/>
          </a:xfrm>
          <a:prstGeom prst="rect">
            <a:avLst/>
          </a:prstGeom>
          <a:noFill/>
        </p:spPr>
        <p:txBody>
          <a:bodyPr wrap="square" rtlCol="0">
            <a:spAutoFit/>
          </a:bodyPr>
          <a:lstStyle/>
          <a:p>
            <a:pPr algn="ctr"/>
            <a:r>
              <a:rPr kumimoji="0" lang="ru-RU" sz="2000" b="1" i="1" u="none" strike="noStrike" kern="1200" cap="none" spc="0" normalizeH="0" baseline="0" noProof="0" dirty="0">
                <a:ln>
                  <a:noFill/>
                </a:ln>
                <a:solidFill>
                  <a:srgbClr val="002060"/>
                </a:solidFill>
                <a:effectLst/>
                <a:uLnTx/>
                <a:uFillTx/>
                <a:latin typeface="+mj-lt"/>
                <a:ea typeface="+mj-ea"/>
                <a:cs typeface="+mj-cs"/>
              </a:rPr>
              <a:t>Технологии  читательской грамотности.</a:t>
            </a:r>
            <a:br>
              <a:rPr kumimoji="0" lang="ru-RU" sz="2000" b="1" i="1" u="none" strike="noStrike" kern="1200" cap="none" spc="0" normalizeH="0" baseline="0" noProof="0" dirty="0">
                <a:ln>
                  <a:noFill/>
                </a:ln>
                <a:solidFill>
                  <a:srgbClr val="002060"/>
                </a:solidFill>
                <a:effectLst/>
                <a:uLnTx/>
                <a:uFillTx/>
                <a:latin typeface="+mj-lt"/>
                <a:ea typeface="+mj-ea"/>
                <a:cs typeface="+mj-cs"/>
              </a:rPr>
            </a:br>
            <a:r>
              <a:rPr kumimoji="0" lang="ru-RU" sz="2000" b="1" i="1" u="none" strike="noStrike" kern="1200" cap="none" spc="0" normalizeH="0" baseline="0" noProof="0" dirty="0">
                <a:ln>
                  <a:noFill/>
                </a:ln>
                <a:solidFill>
                  <a:srgbClr val="002060"/>
                </a:solidFill>
                <a:effectLst/>
                <a:uLnTx/>
                <a:uFillTx/>
                <a:latin typeface="+mj-lt"/>
                <a:ea typeface="+mj-ea"/>
                <a:cs typeface="+mj-cs"/>
              </a:rPr>
              <a:t> Технология критического мышления</a:t>
            </a:r>
            <a:endParaRPr lang="en-US" sz="2000" b="1" i="1" dirty="0">
              <a:solidFill>
                <a:srgbClr val="002060"/>
              </a:solidFill>
              <a:latin typeface="+mj-lt"/>
            </a:endParaRPr>
          </a:p>
        </p:txBody>
      </p:sp>
    </p:spTree>
    <p:extLst>
      <p:ext uri="{BB962C8B-B14F-4D97-AF65-F5344CB8AC3E}">
        <p14:creationId xmlns:p14="http://schemas.microsoft.com/office/powerpoint/2010/main" val="8487318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4"/>
          <p:cNvSpPr>
            <a:spLocks noChangeArrowheads="1"/>
          </p:cNvSpPr>
          <p:nvPr/>
        </p:nvSpPr>
        <p:spPr bwMode="auto">
          <a:xfrm>
            <a:off x="1304925" y="259274"/>
            <a:ext cx="6561535" cy="1338828"/>
          </a:xfrm>
          <a:prstGeom prst="rect">
            <a:avLst/>
          </a:prstGeom>
          <a:solidFill>
            <a:srgbClr val="FFFFFF"/>
          </a:solidFill>
          <a:ln w="9525">
            <a:noFill/>
            <a:miter lim="800000"/>
            <a:headEnd/>
            <a:tailEnd/>
          </a:ln>
        </p:spPr>
        <p:txBody>
          <a:bodyPr anchor="ctr">
            <a:spAutoFit/>
          </a:bodyPr>
          <a:lstStyle/>
          <a:p>
            <a:pPr algn="ctr" defTabSz="685800" fontAlgn="base">
              <a:spcBef>
                <a:spcPct val="0"/>
              </a:spcBef>
              <a:spcAft>
                <a:spcPct val="0"/>
              </a:spcAft>
            </a:pPr>
            <a:r>
              <a:rPr lang="ru-RU" sz="1350" b="1" i="1">
                <a:solidFill>
                  <a:prstClr val="black"/>
                </a:solidFill>
                <a:latin typeface="Arial" charset="0"/>
                <a:cs typeface="Arial" charset="0"/>
              </a:rPr>
              <a:t>Составление синквейна</a:t>
            </a:r>
            <a:endParaRPr lang="ru-RU" sz="1350">
              <a:solidFill>
                <a:prstClr val="black"/>
              </a:solidFill>
              <a:latin typeface="Arial" charset="0"/>
              <a:cs typeface="Arial" charset="0"/>
            </a:endParaRPr>
          </a:p>
          <a:p>
            <a:pPr defTabSz="685800" fontAlgn="base">
              <a:spcBef>
                <a:spcPct val="0"/>
              </a:spcBef>
              <a:spcAft>
                <a:spcPct val="0"/>
              </a:spcAft>
            </a:pPr>
            <a:r>
              <a:rPr lang="ru-RU" sz="1350">
                <a:solidFill>
                  <a:prstClr val="black"/>
                </a:solidFill>
                <a:latin typeface="Arial" charset="0"/>
                <a:cs typeface="Arial" charset="0"/>
              </a:rPr>
              <a:t>(от англ. «путь мысли») имеет определённую схему, по которой мы раскрываем суть понятия, определения, правила.</a:t>
            </a:r>
            <a:br>
              <a:rPr lang="ru-RU" sz="1350">
                <a:solidFill>
                  <a:prstClr val="black"/>
                </a:solidFill>
                <a:latin typeface="Arial" charset="0"/>
                <a:cs typeface="Arial" charset="0"/>
              </a:rPr>
            </a:br>
            <a:r>
              <a:rPr lang="ru-RU" sz="1350" b="1">
                <a:solidFill>
                  <a:prstClr val="black"/>
                </a:solidFill>
                <a:latin typeface="Arial" charset="0"/>
                <a:cs typeface="Arial" charset="0"/>
              </a:rPr>
              <a:t>Синквейн</a:t>
            </a:r>
            <a:r>
              <a:rPr lang="ru-RU" sz="1350">
                <a:solidFill>
                  <a:prstClr val="black"/>
                </a:solidFill>
                <a:latin typeface="Arial" charset="0"/>
                <a:cs typeface="Arial" charset="0"/>
              </a:rPr>
              <a:t> – это </a:t>
            </a:r>
            <a:r>
              <a:rPr lang="ru-RU" sz="1350" b="1" i="1">
                <a:solidFill>
                  <a:prstClr val="black"/>
                </a:solidFill>
                <a:latin typeface="Arial" charset="0"/>
                <a:cs typeface="Arial" charset="0"/>
              </a:rPr>
              <a:t>творческая работа</a:t>
            </a:r>
            <a:r>
              <a:rPr lang="ru-RU" sz="1350">
                <a:solidFill>
                  <a:prstClr val="black"/>
                </a:solidFill>
                <a:latin typeface="Arial" charset="0"/>
                <a:cs typeface="Arial" charset="0"/>
              </a:rPr>
              <a:t>, которая имеет короткую форму стихотворения, состоящего из пяти нерифмованных строк. Пишется оно по определенным правилам. </a:t>
            </a:r>
          </a:p>
        </p:txBody>
      </p:sp>
      <p:sp>
        <p:nvSpPr>
          <p:cNvPr id="15362" name="Rectangle 5"/>
          <p:cNvSpPr>
            <a:spLocks noChangeArrowheads="1"/>
          </p:cNvSpPr>
          <p:nvPr/>
        </p:nvSpPr>
        <p:spPr bwMode="auto">
          <a:xfrm>
            <a:off x="1358503" y="1718675"/>
            <a:ext cx="5519738" cy="1131079"/>
          </a:xfrm>
          <a:prstGeom prst="rect">
            <a:avLst/>
          </a:prstGeom>
          <a:solidFill>
            <a:schemeClr val="bg1"/>
          </a:solidFill>
          <a:ln w="9525">
            <a:noFill/>
            <a:miter lim="800000"/>
            <a:headEnd/>
            <a:tailEnd/>
          </a:ln>
        </p:spPr>
        <p:txBody>
          <a:bodyPr anchor="ctr">
            <a:spAutoFit/>
          </a:bodyPr>
          <a:lstStyle/>
          <a:p>
            <a:pPr defTabSz="685800" fontAlgn="base">
              <a:spcBef>
                <a:spcPct val="0"/>
              </a:spcBef>
              <a:spcAft>
                <a:spcPct val="0"/>
              </a:spcAft>
            </a:pPr>
            <a:r>
              <a:rPr lang="ru-RU" sz="1350">
                <a:solidFill>
                  <a:prstClr val="black"/>
                </a:solidFill>
                <a:latin typeface="Arial" charset="0"/>
                <a:cs typeface="Arial" charset="0"/>
              </a:rPr>
              <a:t>Конёк-горбунок                  (П.П.Ершов «Конёк-горбунок»)</a:t>
            </a:r>
          </a:p>
          <a:p>
            <a:pPr defTabSz="685800" fontAlgn="base">
              <a:spcBef>
                <a:spcPct val="0"/>
              </a:spcBef>
              <a:spcAft>
                <a:spcPct val="0"/>
              </a:spcAft>
            </a:pPr>
            <a:r>
              <a:rPr lang="ru-RU" sz="1350">
                <a:solidFill>
                  <a:prstClr val="black"/>
                </a:solidFill>
                <a:latin typeface="Arial" charset="0"/>
                <a:cs typeface="Arial" charset="0"/>
              </a:rPr>
              <a:t>Маленький, волшебный.</a:t>
            </a:r>
          </a:p>
          <a:p>
            <a:pPr defTabSz="685800" fontAlgn="base">
              <a:spcBef>
                <a:spcPct val="0"/>
              </a:spcBef>
              <a:spcAft>
                <a:spcPct val="0"/>
              </a:spcAft>
            </a:pPr>
            <a:r>
              <a:rPr lang="ru-RU" sz="1350">
                <a:solidFill>
                  <a:prstClr val="black"/>
                </a:solidFill>
                <a:latin typeface="Arial" charset="0"/>
                <a:cs typeface="Arial" charset="0"/>
              </a:rPr>
              <a:t>Помогает, спасает, объясняет</a:t>
            </a:r>
          </a:p>
          <a:p>
            <a:pPr defTabSz="685800" fontAlgn="base">
              <a:spcBef>
                <a:spcPct val="0"/>
              </a:spcBef>
              <a:spcAft>
                <a:spcPct val="0"/>
              </a:spcAft>
            </a:pPr>
            <a:r>
              <a:rPr lang="ru-RU" sz="1350">
                <a:solidFill>
                  <a:prstClr val="black"/>
                </a:solidFill>
                <a:latin typeface="Arial" charset="0"/>
                <a:cs typeface="Arial" charset="0"/>
              </a:rPr>
              <a:t>Всегда помогает Ивану</a:t>
            </a:r>
          </a:p>
          <a:p>
            <a:pPr defTabSz="685800" fontAlgn="base">
              <a:spcBef>
                <a:spcPct val="0"/>
              </a:spcBef>
              <a:spcAft>
                <a:spcPct val="0"/>
              </a:spcAft>
            </a:pPr>
            <a:r>
              <a:rPr lang="ru-RU" sz="1350">
                <a:solidFill>
                  <a:prstClr val="black"/>
                </a:solidFill>
                <a:latin typeface="Arial" charset="0"/>
                <a:cs typeface="Arial" charset="0"/>
              </a:rPr>
              <a:t>Помощник .</a:t>
            </a:r>
          </a:p>
        </p:txBody>
      </p:sp>
      <p:sp>
        <p:nvSpPr>
          <p:cNvPr id="15363" name="Rectangle 6"/>
          <p:cNvSpPr>
            <a:spLocks noChangeArrowheads="1"/>
          </p:cNvSpPr>
          <p:nvPr/>
        </p:nvSpPr>
        <p:spPr bwMode="auto">
          <a:xfrm>
            <a:off x="1439466" y="2960497"/>
            <a:ext cx="5428059" cy="1131079"/>
          </a:xfrm>
          <a:prstGeom prst="rect">
            <a:avLst/>
          </a:prstGeom>
          <a:solidFill>
            <a:schemeClr val="bg1"/>
          </a:solidFill>
          <a:ln w="9525">
            <a:noFill/>
            <a:miter lim="800000"/>
            <a:headEnd/>
            <a:tailEnd/>
          </a:ln>
        </p:spPr>
        <p:txBody>
          <a:bodyPr anchor="ctr">
            <a:spAutoFit/>
          </a:bodyPr>
          <a:lstStyle/>
          <a:p>
            <a:pPr defTabSz="685800" fontAlgn="base">
              <a:spcBef>
                <a:spcPct val="0"/>
              </a:spcBef>
              <a:spcAft>
                <a:spcPct val="0"/>
              </a:spcAft>
            </a:pPr>
            <a:r>
              <a:rPr lang="ru-RU" sz="1350">
                <a:solidFill>
                  <a:prstClr val="black"/>
                </a:solidFill>
                <a:latin typeface="Arial" charset="0"/>
                <a:cs typeface="Arial" charset="0"/>
              </a:rPr>
              <a:t>Зима                                     (И.З.Суриков «Встреча зимы»)</a:t>
            </a:r>
          </a:p>
          <a:p>
            <a:pPr defTabSz="685800" fontAlgn="base">
              <a:spcBef>
                <a:spcPct val="0"/>
              </a:spcBef>
              <a:spcAft>
                <a:spcPct val="0"/>
              </a:spcAft>
            </a:pPr>
            <a:r>
              <a:rPr lang="ru-RU" sz="1350">
                <a:solidFill>
                  <a:prstClr val="black"/>
                </a:solidFill>
                <a:latin typeface="Arial" charset="0"/>
                <a:cs typeface="Arial" charset="0"/>
              </a:rPr>
              <a:t>Снежная, неожиданная</a:t>
            </a:r>
          </a:p>
          <a:p>
            <a:pPr defTabSz="685800" fontAlgn="base">
              <a:spcBef>
                <a:spcPct val="0"/>
              </a:spcBef>
              <a:spcAft>
                <a:spcPct val="0"/>
              </a:spcAft>
            </a:pPr>
            <a:r>
              <a:rPr lang="ru-RU" sz="1350">
                <a:solidFill>
                  <a:prstClr val="black"/>
                </a:solidFill>
                <a:latin typeface="Arial" charset="0"/>
                <a:cs typeface="Arial" charset="0"/>
              </a:rPr>
              <a:t>Нарядила, укрыла, заморозила</a:t>
            </a:r>
          </a:p>
          <a:p>
            <a:pPr defTabSz="685800" fontAlgn="base">
              <a:spcBef>
                <a:spcPct val="0"/>
              </a:spcBef>
              <a:spcAft>
                <a:spcPct val="0"/>
              </a:spcAft>
            </a:pPr>
            <a:r>
              <a:rPr lang="ru-RU" sz="1350">
                <a:solidFill>
                  <a:prstClr val="black"/>
                </a:solidFill>
                <a:latin typeface="Arial" charset="0"/>
                <a:cs typeface="Arial" charset="0"/>
              </a:rPr>
              <a:t>Самое лучшее время года</a:t>
            </a:r>
          </a:p>
          <a:p>
            <a:pPr defTabSz="685800" fontAlgn="base">
              <a:spcBef>
                <a:spcPct val="0"/>
              </a:spcBef>
              <a:spcAft>
                <a:spcPct val="0"/>
              </a:spcAft>
            </a:pPr>
            <a:r>
              <a:rPr lang="ru-RU" sz="1350">
                <a:solidFill>
                  <a:prstClr val="black"/>
                </a:solidFill>
                <a:latin typeface="Arial" charset="0"/>
                <a:cs typeface="Arial" charset="0"/>
              </a:rPr>
              <a:t>Веселье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ChangeArrowheads="1"/>
          </p:cNvSpPr>
          <p:nvPr/>
        </p:nvSpPr>
        <p:spPr bwMode="auto">
          <a:xfrm>
            <a:off x="1709738" y="554355"/>
            <a:ext cx="5859066" cy="1477328"/>
          </a:xfrm>
          <a:prstGeom prst="rect">
            <a:avLst/>
          </a:prstGeom>
          <a:solidFill>
            <a:schemeClr val="bg1"/>
          </a:solidFill>
          <a:ln w="3175">
            <a:solidFill>
              <a:schemeClr val="tx1"/>
            </a:solidFill>
            <a:miter lim="800000"/>
            <a:headEnd/>
            <a:tailEnd/>
          </a:ln>
        </p:spPr>
        <p:txBody>
          <a:bodyPr anchor="ctr">
            <a:spAutoFit/>
          </a:bodyPr>
          <a:lstStyle/>
          <a:p>
            <a:pPr defTabSz="685800" eaLnBrk="0" fontAlgn="base" hangingPunct="0">
              <a:spcBef>
                <a:spcPct val="0"/>
              </a:spcBef>
              <a:spcAft>
                <a:spcPct val="0"/>
              </a:spcAft>
            </a:pPr>
            <a:r>
              <a:rPr lang="ru-RU" dirty="0">
                <a:solidFill>
                  <a:prstClr val="black"/>
                </a:solidFill>
                <a:latin typeface="Arial" charset="0"/>
                <a:cs typeface="Arial" charset="0"/>
              </a:rPr>
              <a:t>      Только творческий подход и разнообразные приёмы работы способствуют формированию активной читательской позиции современного школьника. Ребенок, которому легко читать, обязательно будет читать, читать без принуждения.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93658" y="87474"/>
            <a:ext cx="6172200" cy="857250"/>
          </a:xfrm>
        </p:spPr>
        <p:txBody>
          <a:bodyPr/>
          <a:lstStyle/>
          <a:p>
            <a:r>
              <a:rPr lang="ru-RU" b="1" dirty="0">
                <a:solidFill>
                  <a:schemeClr val="tx2"/>
                </a:solidFill>
              </a:rPr>
              <a:t>«Шесть шляп»</a:t>
            </a:r>
          </a:p>
        </p:txBody>
      </p:sp>
      <p:sp>
        <p:nvSpPr>
          <p:cNvPr id="3" name="Объект 2"/>
          <p:cNvSpPr>
            <a:spLocks noGrp="1"/>
          </p:cNvSpPr>
          <p:nvPr>
            <p:ph idx="1"/>
          </p:nvPr>
        </p:nvSpPr>
        <p:spPr>
          <a:xfrm>
            <a:off x="1223628" y="951571"/>
            <a:ext cx="6642738" cy="3394472"/>
          </a:xfrm>
        </p:spPr>
        <p:txBody>
          <a:bodyPr/>
          <a:lstStyle/>
          <a:p>
            <a:r>
              <a:rPr lang="ru-RU" sz="2100" b="1" dirty="0"/>
              <a:t>Белая шляпа: факты</a:t>
            </a:r>
          </a:p>
          <a:p>
            <a:r>
              <a:rPr lang="ru-RU" sz="2100" b="1" dirty="0"/>
              <a:t>Жёлтая шляпа: исследование положительных сторон</a:t>
            </a:r>
          </a:p>
          <a:p>
            <a:r>
              <a:rPr lang="ru-RU" sz="2100" b="1" dirty="0"/>
              <a:t>Чёрная шляпа: критика, аргументы против</a:t>
            </a:r>
          </a:p>
          <a:p>
            <a:r>
              <a:rPr lang="ru-RU" sz="2100" b="1" dirty="0"/>
              <a:t>Красная шляпа: чувства, эмоциональное восприятие</a:t>
            </a:r>
          </a:p>
          <a:p>
            <a:r>
              <a:rPr lang="ru-RU" sz="2100" b="1" dirty="0"/>
              <a:t>Зелёная шляпа: творчество, идеи</a:t>
            </a:r>
          </a:p>
          <a:p>
            <a:r>
              <a:rPr lang="ru-RU" sz="2100" b="1" dirty="0"/>
              <a:t>Синяя шляпа: обобщение, выводы</a:t>
            </a:r>
          </a:p>
        </p:txBody>
      </p:sp>
    </p:spTree>
    <p:extLst>
      <p:ext uri="{BB962C8B-B14F-4D97-AF65-F5344CB8AC3E}">
        <p14:creationId xmlns:p14="http://schemas.microsoft.com/office/powerpoint/2010/main" val="39169312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4" descr="https://ds03.infourok.ru/uploads/ex/03f5/0005a944-86458677/hello_html_cddb939.jpg">
            <a:extLst>
              <a:ext uri="{FF2B5EF4-FFF2-40B4-BE49-F238E27FC236}">
                <a16:creationId xmlns:a16="http://schemas.microsoft.com/office/drawing/2014/main" id="{7DD3CEF1-512A-4DAE-824E-47F45C0BA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9686" y="145256"/>
            <a:ext cx="4806554" cy="4961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Овал 2">
            <a:extLst>
              <a:ext uri="{FF2B5EF4-FFF2-40B4-BE49-F238E27FC236}">
                <a16:creationId xmlns:a16="http://schemas.microsoft.com/office/drawing/2014/main" id="{DFFFAAEF-F49C-4D11-8B2D-B91153052C95}"/>
              </a:ext>
            </a:extLst>
          </p:cNvPr>
          <p:cNvSpPr/>
          <p:nvPr/>
        </p:nvSpPr>
        <p:spPr>
          <a:xfrm>
            <a:off x="3330179" y="1653779"/>
            <a:ext cx="2645569" cy="194429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ru-RU" sz="1350" dirty="0">
                <a:solidFill>
                  <a:srgbClr val="FFFFFF"/>
                </a:solidFill>
                <a:latin typeface="Arial"/>
              </a:rPr>
              <a:t>Спасибо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285734"/>
            <a:ext cx="8215370" cy="923330"/>
          </a:xfrm>
          <a:prstGeom prst="rect">
            <a:avLst/>
          </a:prstGeom>
          <a:noFill/>
        </p:spPr>
        <p:txBody>
          <a:bodyPr wrap="square" rtlCol="0">
            <a:spAutoFit/>
          </a:bodyPr>
          <a:lstStyle/>
          <a:p>
            <a:r>
              <a:rPr lang="ru-RU" sz="900" dirty="0"/>
              <a:t>Ссылки на интернет-ресурсы</a:t>
            </a:r>
          </a:p>
          <a:p>
            <a:r>
              <a:rPr lang="en-US" sz="900" dirty="0">
                <a:hlinkClick r:id="rId2"/>
              </a:rPr>
              <a:t>http://333v.ru/uploads/97/979ef6e6eedf3be72d8c138ef71c8f2e.jpg</a:t>
            </a:r>
            <a:r>
              <a:rPr lang="ru-RU" sz="900" dirty="0"/>
              <a:t> </a:t>
            </a:r>
          </a:p>
          <a:p>
            <a:r>
              <a:rPr lang="en-US" sz="900" dirty="0">
                <a:hlinkClick r:id="rId3"/>
              </a:rPr>
              <a:t>http://dutsadok.com.ua/clipart/ljudi/1ebbf27a2255.png</a:t>
            </a:r>
            <a:r>
              <a:rPr lang="ru-RU" sz="900" dirty="0"/>
              <a:t> </a:t>
            </a:r>
          </a:p>
          <a:p>
            <a:r>
              <a:rPr lang="en-US" sz="900" dirty="0">
                <a:hlinkClick r:id="rId4"/>
              </a:rPr>
              <a:t>http://dutsadok.com.ua/clipart/ljudi/cbe04ed7ec60.png</a:t>
            </a:r>
            <a:r>
              <a:rPr lang="ru-RU" sz="900" dirty="0"/>
              <a:t> </a:t>
            </a:r>
          </a:p>
          <a:p>
            <a:r>
              <a:rPr lang="en-US" sz="900" dirty="0">
                <a:hlinkClick r:id="rId5"/>
              </a:rPr>
              <a:t>http://sw-888.com/img/56ab3d218bfa9.jpeg</a:t>
            </a:r>
            <a:r>
              <a:rPr lang="ru-RU" sz="900" dirty="0"/>
              <a:t> </a:t>
            </a:r>
          </a:p>
          <a:p>
            <a:endParaRPr lang="ru-RU" sz="900" dirty="0"/>
          </a:p>
        </p:txBody>
      </p:sp>
      <p:sp>
        <p:nvSpPr>
          <p:cNvPr id="3" name="Прямоугольник 2"/>
          <p:cNvSpPr/>
          <p:nvPr/>
        </p:nvSpPr>
        <p:spPr>
          <a:xfrm>
            <a:off x="4286248" y="285734"/>
            <a:ext cx="4572000" cy="954107"/>
          </a:xfrm>
          <a:prstGeom prst="rect">
            <a:avLst/>
          </a:prstGeom>
        </p:spPr>
        <p:txBody>
          <a:bodyPr>
            <a:spAutoFit/>
            <a:scene3d>
              <a:camera prst="orthographicFront"/>
              <a:lightRig rig="threePt" dir="t"/>
            </a:scene3d>
            <a:sp3d extrusionH="57150">
              <a:bevelT w="82550" h="38100" prst="coolSlant"/>
            </a:sp3d>
          </a:bodyPr>
          <a:lstStyle/>
          <a:p>
            <a:pPr algn="ctr"/>
            <a:r>
              <a:rPr lang="ru-RU" sz="1400" i="1" dirty="0">
                <a:solidFill>
                  <a:srgbClr val="FF0000"/>
                </a:solidFill>
                <a:latin typeface="Arial Black" pitchFamily="34" charset="0"/>
              </a:rPr>
              <a:t>Шаблон выполнен</a:t>
            </a:r>
          </a:p>
          <a:p>
            <a:pPr algn="ctr"/>
            <a:r>
              <a:rPr lang="ru-RU" sz="1400" i="1" dirty="0">
                <a:solidFill>
                  <a:srgbClr val="FF0000"/>
                </a:solidFill>
                <a:latin typeface="Arial Black" pitchFamily="34" charset="0"/>
              </a:rPr>
              <a:t>учителем иностранного языка</a:t>
            </a:r>
          </a:p>
          <a:p>
            <a:pPr algn="ctr"/>
            <a:r>
              <a:rPr lang="ru-RU" sz="1400" i="1" dirty="0">
                <a:solidFill>
                  <a:srgbClr val="FF0000"/>
                </a:solidFill>
                <a:latin typeface="Arial Black" pitchFamily="34" charset="0"/>
              </a:rPr>
              <a:t>МОУ СОШ №1 г. Камешково</a:t>
            </a:r>
          </a:p>
          <a:p>
            <a:pPr algn="ctr"/>
            <a:r>
              <a:rPr lang="ru-RU" sz="1400" i="1" dirty="0" err="1">
                <a:solidFill>
                  <a:srgbClr val="FF0000"/>
                </a:solidFill>
                <a:latin typeface="Arial Black" pitchFamily="34" charset="0"/>
              </a:rPr>
              <a:t>Шахториной</a:t>
            </a:r>
            <a:r>
              <a:rPr lang="ru-RU" sz="1400" i="1" dirty="0">
                <a:solidFill>
                  <a:srgbClr val="FF0000"/>
                </a:solidFill>
                <a:latin typeface="Arial Black" pitchFamily="34" charset="0"/>
              </a:rPr>
              <a:t> О. В.</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CDE000-21C0-4770-B8E2-0AD1F4C986A8}"/>
              </a:ext>
            </a:extLst>
          </p:cNvPr>
          <p:cNvSpPr txBox="1"/>
          <p:nvPr/>
        </p:nvSpPr>
        <p:spPr>
          <a:xfrm>
            <a:off x="467544" y="843558"/>
            <a:ext cx="8208912" cy="2062103"/>
          </a:xfrm>
          <a:prstGeom prst="rect">
            <a:avLst/>
          </a:prstGeom>
          <a:noFill/>
        </p:spPr>
        <p:txBody>
          <a:bodyPr wrap="square">
            <a:spAutoFit/>
          </a:bodyPr>
          <a:lstStyle/>
          <a:p>
            <a:pPr>
              <a:tabLst>
                <a:tab pos="161925" algn="l"/>
              </a:tabLst>
            </a:pPr>
            <a:r>
              <a:rPr lang="en-US" sz="3200" b="1" kern="150" dirty="0">
                <a:solidFill>
                  <a:srgbClr val="002060"/>
                </a:solidFill>
                <a:effectLst/>
                <a:latin typeface="Times New Roman" panose="02020603050405020304" pitchFamily="18" charset="0"/>
                <a:ea typeface="Times New Roman" panose="02020603050405020304" pitchFamily="18" charset="0"/>
              </a:rPr>
              <a:t> </a:t>
            </a:r>
            <a:r>
              <a:rPr lang="ru-RU" sz="2400" b="1" i="1" kern="150" dirty="0">
                <a:solidFill>
                  <a:srgbClr val="002060"/>
                </a:solidFill>
                <a:effectLst/>
                <a:latin typeface="Times New Roman" panose="02020603050405020304" pitchFamily="18" charset="0"/>
                <a:ea typeface="Times New Roman" panose="02020603050405020304" pitchFamily="18" charset="0"/>
              </a:rPr>
              <a:t>«Читательская грамотность</a:t>
            </a:r>
            <a:r>
              <a:rPr lang="ru-RU" sz="2400" b="1" kern="150" dirty="0">
                <a:solidFill>
                  <a:srgbClr val="002060"/>
                </a:solidFill>
                <a:effectLst/>
                <a:latin typeface="Times New Roman" panose="02020603050405020304" pitchFamily="18" charset="0"/>
                <a:ea typeface="Times New Roman" panose="02020603050405020304" pitchFamily="18" charset="0"/>
              </a:rPr>
              <a:t> — способность человека понимать и использовать письменные тексты, размышлять о них и заниматься чтением для того, чтобы достигать своих целей, расширять свои знания и возможности, участвовать в социальной жизни».</a:t>
            </a:r>
            <a:endParaRPr lang="en-US" sz="2400" b="1" kern="150" dirty="0">
              <a:solidFill>
                <a:srgbClr val="002060"/>
              </a:solidFill>
              <a:effectLst/>
              <a:latin typeface="Times New Roman" panose="02020603050405020304" pitchFamily="18" charset="0"/>
              <a:ea typeface="Times New Roman" panose="02020603050405020304" pitchFamily="18" charset="0"/>
            </a:endParaRPr>
          </a:p>
        </p:txBody>
      </p:sp>
      <p:pic>
        <p:nvPicPr>
          <p:cNvPr id="4" name="Рисунок 3">
            <a:extLst>
              <a:ext uri="{FF2B5EF4-FFF2-40B4-BE49-F238E27FC236}">
                <a16:creationId xmlns:a16="http://schemas.microsoft.com/office/drawing/2014/main" id="{C91BE3E4-72D9-4A8B-B875-2DFAE3E896F9}"/>
              </a:ext>
            </a:extLst>
          </p:cNvPr>
          <p:cNvPicPr>
            <a:picLocks noChangeAspect="1"/>
          </p:cNvPicPr>
          <p:nvPr/>
        </p:nvPicPr>
        <p:blipFill>
          <a:blip r:embed="rId2"/>
          <a:stretch>
            <a:fillRect/>
          </a:stretch>
        </p:blipFill>
        <p:spPr>
          <a:xfrm>
            <a:off x="7884368" y="195486"/>
            <a:ext cx="998668" cy="864096"/>
          </a:xfrm>
          <a:prstGeom prst="rect">
            <a:avLst/>
          </a:prstGeom>
        </p:spPr>
      </p:pic>
      <p:pic>
        <p:nvPicPr>
          <p:cNvPr id="5" name="Рисунок 4">
            <a:extLst>
              <a:ext uri="{FF2B5EF4-FFF2-40B4-BE49-F238E27FC236}">
                <a16:creationId xmlns:a16="http://schemas.microsoft.com/office/drawing/2014/main" id="{2AE60098-EFAF-43C7-8FA8-53725D004C9A}"/>
              </a:ext>
            </a:extLst>
          </p:cNvPr>
          <p:cNvPicPr>
            <a:picLocks noChangeAspect="1"/>
          </p:cNvPicPr>
          <p:nvPr/>
        </p:nvPicPr>
        <p:blipFill>
          <a:blip r:embed="rId3"/>
          <a:stretch>
            <a:fillRect/>
          </a:stretch>
        </p:blipFill>
        <p:spPr>
          <a:xfrm>
            <a:off x="5280598" y="2715766"/>
            <a:ext cx="3138943" cy="20146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F70E5-8337-4A83-9BF1-2320D2184F39}"/>
              </a:ext>
            </a:extLst>
          </p:cNvPr>
          <p:cNvSpPr txBox="1"/>
          <p:nvPr/>
        </p:nvSpPr>
        <p:spPr>
          <a:xfrm>
            <a:off x="323528" y="627534"/>
            <a:ext cx="8496944" cy="2912144"/>
          </a:xfrm>
          <a:prstGeom prst="rect">
            <a:avLst/>
          </a:prstGeom>
          <a:noFill/>
        </p:spPr>
        <p:txBody>
          <a:bodyPr wrap="square">
            <a:spAutoFit/>
          </a:bodyPr>
          <a:lstStyle/>
          <a:p>
            <a:pPr fontAlgn="auto">
              <a:lnSpc>
                <a:spcPct val="106000"/>
              </a:lnSpc>
              <a:spcAft>
                <a:spcPts val="675"/>
              </a:spcAft>
            </a:pPr>
            <a:r>
              <a:rPr lang="ru-RU" sz="2400" b="1" kern="0" dirty="0">
                <a:solidFill>
                  <a:srgbClr val="002060"/>
                </a:solidFill>
                <a:effectLst/>
                <a:ea typeface="Times New Roman" panose="02020603050405020304" pitchFamily="18" charset="0"/>
                <a:cs typeface="Tahoma" panose="020B0604030504040204" pitchFamily="34" charset="0"/>
              </a:rPr>
              <a:t>1. Формирование навыка чтения</a:t>
            </a:r>
            <a:r>
              <a:rPr lang="ru-RU" sz="2400" b="1" kern="0" dirty="0">
                <a:solidFill>
                  <a:srgbClr val="002060"/>
                </a:solidFill>
                <a:ea typeface="Times New Roman" panose="02020603050405020304" pitchFamily="18" charset="0"/>
                <a:cs typeface="Tahoma" panose="020B0604030504040204" pitchFamily="34" charset="0"/>
              </a:rPr>
              <a:t>:</a:t>
            </a:r>
            <a:endParaRPr lang="en-US" sz="2400" b="1" kern="150" dirty="0">
              <a:solidFill>
                <a:srgbClr val="002060"/>
              </a:solidFill>
              <a:effectLst/>
              <a:ea typeface="SimSun" panose="02010600030101010101" pitchFamily="2" charset="-122"/>
              <a:cs typeface="Tahoma" panose="020B0604030504040204" pitchFamily="34" charset="0"/>
            </a:endParaRPr>
          </a:p>
          <a:p>
            <a:pPr marL="342900" lvl="0" indent="-342900" fontAlgn="auto">
              <a:lnSpc>
                <a:spcPct val="106000"/>
              </a:lnSpc>
              <a:spcAft>
                <a:spcPts val="800"/>
              </a:spcAft>
              <a:buSzPts val="1000"/>
              <a:buFont typeface="Wingdings" panose="05000000000000000000" pitchFamily="2" charset="2"/>
              <a:buChar char="Ø"/>
              <a:tabLst>
                <a:tab pos="457200" algn="l"/>
              </a:tabLst>
            </a:pPr>
            <a:r>
              <a:rPr lang="en-US" sz="2400" b="1" kern="0" dirty="0" err="1">
                <a:solidFill>
                  <a:srgbClr val="002060"/>
                </a:solidFill>
                <a:effectLst/>
                <a:ea typeface="Times New Roman" panose="02020603050405020304" pitchFamily="18" charset="0"/>
                <a:cs typeface="Tahoma" panose="020B0604030504040204" pitchFamily="34" charset="0"/>
              </a:rPr>
              <a:t>умение</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правильно</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прочитывать</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слова</a:t>
            </a:r>
            <a:r>
              <a:rPr lang="en-US" sz="2400" b="1" kern="0" dirty="0">
                <a:solidFill>
                  <a:srgbClr val="002060"/>
                </a:solidFill>
                <a:effectLst/>
                <a:ea typeface="Times New Roman" panose="02020603050405020304" pitchFamily="18" charset="0"/>
                <a:cs typeface="Tahoma" panose="020B0604030504040204" pitchFamily="34" charset="0"/>
              </a:rPr>
              <a:t>;</a:t>
            </a:r>
            <a:endParaRPr lang="en-US" sz="2400" b="1" kern="150" dirty="0">
              <a:solidFill>
                <a:srgbClr val="002060"/>
              </a:solidFill>
              <a:effectLst/>
              <a:ea typeface="SimSun" panose="02010600030101010101" pitchFamily="2" charset="-122"/>
              <a:cs typeface="Tahoma" panose="020B0604030504040204" pitchFamily="34" charset="0"/>
            </a:endParaRPr>
          </a:p>
          <a:p>
            <a:pPr marL="342900" lvl="0" indent="-342900" fontAlgn="auto">
              <a:lnSpc>
                <a:spcPct val="106000"/>
              </a:lnSpc>
              <a:spcAft>
                <a:spcPts val="800"/>
              </a:spcAft>
              <a:buSzPts val="1000"/>
              <a:buFont typeface="Wingdings" panose="05000000000000000000" pitchFamily="2" charset="2"/>
              <a:buChar char="Ø"/>
              <a:tabLst>
                <a:tab pos="457200" algn="l"/>
              </a:tabLst>
            </a:pPr>
            <a:r>
              <a:rPr lang="en-US" sz="2400" b="1" kern="0" dirty="0" err="1">
                <a:solidFill>
                  <a:srgbClr val="002060"/>
                </a:solidFill>
                <a:effectLst/>
                <a:ea typeface="Times New Roman" panose="02020603050405020304" pitchFamily="18" charset="0"/>
                <a:cs typeface="Tahoma" panose="020B0604030504040204" pitchFamily="34" charset="0"/>
              </a:rPr>
              <a:t>понимать</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смысл</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текста</a:t>
            </a:r>
            <a:r>
              <a:rPr lang="en-US" sz="2400" b="1" kern="0" dirty="0">
                <a:solidFill>
                  <a:srgbClr val="002060"/>
                </a:solidFill>
                <a:effectLst/>
                <a:ea typeface="Times New Roman" panose="02020603050405020304" pitchFamily="18" charset="0"/>
                <a:cs typeface="Tahoma" panose="020B0604030504040204" pitchFamily="34" charset="0"/>
              </a:rPr>
              <a:t>;</a:t>
            </a:r>
            <a:endParaRPr lang="en-US" sz="2400" b="1" kern="150" dirty="0">
              <a:solidFill>
                <a:srgbClr val="002060"/>
              </a:solidFill>
              <a:effectLst/>
              <a:ea typeface="SimSun" panose="02010600030101010101" pitchFamily="2" charset="-122"/>
              <a:cs typeface="Tahoma" panose="020B0604030504040204" pitchFamily="34" charset="0"/>
            </a:endParaRPr>
          </a:p>
          <a:p>
            <a:pPr marL="342900" lvl="0" indent="-342900" fontAlgn="auto">
              <a:lnSpc>
                <a:spcPct val="106000"/>
              </a:lnSpc>
              <a:spcAft>
                <a:spcPts val="800"/>
              </a:spcAft>
              <a:buSzPts val="1000"/>
              <a:buFont typeface="Wingdings" panose="05000000000000000000" pitchFamily="2" charset="2"/>
              <a:buChar char="Ø"/>
              <a:tabLst>
                <a:tab pos="457200" algn="l"/>
              </a:tabLst>
            </a:pPr>
            <a:r>
              <a:rPr lang="en-US" sz="2400" b="1" kern="0" dirty="0" err="1">
                <a:solidFill>
                  <a:srgbClr val="002060"/>
                </a:solidFill>
                <a:effectLst/>
                <a:ea typeface="Times New Roman" panose="02020603050405020304" pitchFamily="18" charset="0"/>
                <a:cs typeface="Tahoma" panose="020B0604030504040204" pitchFamily="34" charset="0"/>
              </a:rPr>
              <a:t>выразительно</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читать</a:t>
            </a:r>
            <a:r>
              <a:rPr lang="ru-RU" sz="2400" b="1" kern="0" dirty="0">
                <a:solidFill>
                  <a:srgbClr val="002060"/>
                </a:solidFill>
                <a:ea typeface="Times New Roman" panose="02020603050405020304" pitchFamily="18" charset="0"/>
                <a:cs typeface="Tahoma" panose="020B0604030504040204" pitchFamily="34" charset="0"/>
              </a:rPr>
              <a:t>.</a:t>
            </a:r>
            <a:endParaRPr lang="en-US" sz="2400" b="1" kern="150" dirty="0">
              <a:solidFill>
                <a:srgbClr val="002060"/>
              </a:solidFill>
              <a:effectLst/>
              <a:ea typeface="SimSun" panose="02010600030101010101" pitchFamily="2" charset="-122"/>
              <a:cs typeface="Tahoma" panose="020B0604030504040204" pitchFamily="34" charset="0"/>
            </a:endParaRPr>
          </a:p>
          <a:p>
            <a:pPr fontAlgn="auto">
              <a:lnSpc>
                <a:spcPct val="106000"/>
              </a:lnSpc>
              <a:spcAft>
                <a:spcPts val="675"/>
              </a:spcAft>
            </a:pPr>
            <a:r>
              <a:rPr lang="en-US" sz="2400" b="1" kern="0" dirty="0">
                <a:solidFill>
                  <a:srgbClr val="002060"/>
                </a:solidFill>
                <a:effectLst/>
                <a:ea typeface="Times New Roman" panose="02020603050405020304" pitchFamily="18" charset="0"/>
                <a:cs typeface="Tahoma" panose="020B0604030504040204" pitchFamily="34" charset="0"/>
              </a:rPr>
              <a:t>2. </a:t>
            </a:r>
            <a:r>
              <a:rPr lang="en-US" sz="2400" b="1" kern="0" dirty="0" err="1">
                <a:solidFill>
                  <a:srgbClr val="002060"/>
                </a:solidFill>
                <a:effectLst/>
                <a:ea typeface="Times New Roman" panose="02020603050405020304" pitchFamily="18" charset="0"/>
                <a:cs typeface="Tahoma" panose="020B0604030504040204" pitchFamily="34" charset="0"/>
              </a:rPr>
              <a:t>Овладение</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техникой</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чтения</a:t>
            </a:r>
            <a:r>
              <a:rPr lang="en-US" sz="2400" b="1" kern="0" dirty="0">
                <a:solidFill>
                  <a:srgbClr val="002060"/>
                </a:solidFill>
                <a:effectLst/>
                <a:ea typeface="Times New Roman" panose="02020603050405020304" pitchFamily="18" charset="0"/>
                <a:cs typeface="Tahoma" panose="020B0604030504040204" pitchFamily="34" charset="0"/>
              </a:rPr>
              <a:t>.</a:t>
            </a:r>
            <a:endParaRPr lang="en-US" sz="2400" b="1" kern="150" dirty="0">
              <a:solidFill>
                <a:srgbClr val="002060"/>
              </a:solidFill>
              <a:effectLst/>
              <a:ea typeface="SimSun" panose="02010600030101010101" pitchFamily="2" charset="-122"/>
              <a:cs typeface="Tahoma" panose="020B0604030504040204" pitchFamily="34" charset="0"/>
            </a:endParaRPr>
          </a:p>
          <a:p>
            <a:pPr fontAlgn="auto">
              <a:lnSpc>
                <a:spcPct val="106000"/>
              </a:lnSpc>
              <a:spcAft>
                <a:spcPts val="675"/>
              </a:spcAft>
            </a:pPr>
            <a:r>
              <a:rPr lang="en-US" sz="2400" b="1" kern="0" dirty="0">
                <a:solidFill>
                  <a:srgbClr val="002060"/>
                </a:solidFill>
                <a:effectLst/>
                <a:ea typeface="Times New Roman" panose="02020603050405020304" pitchFamily="18" charset="0"/>
                <a:cs typeface="Tahoma" panose="020B0604030504040204" pitchFamily="34" charset="0"/>
              </a:rPr>
              <a:t>3. </a:t>
            </a:r>
            <a:r>
              <a:rPr lang="en-US" sz="2400" b="1" kern="0" dirty="0" err="1">
                <a:solidFill>
                  <a:srgbClr val="002060"/>
                </a:solidFill>
                <a:effectLst/>
                <a:ea typeface="Times New Roman" panose="02020603050405020304" pitchFamily="18" charset="0"/>
                <a:cs typeface="Tahoma" panose="020B0604030504040204" pitchFamily="34" charset="0"/>
              </a:rPr>
              <a:t>Формирование</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читательских</a:t>
            </a:r>
            <a:r>
              <a:rPr lang="en-US" sz="2400" b="1" kern="0" dirty="0">
                <a:solidFill>
                  <a:srgbClr val="002060"/>
                </a:solidFill>
                <a:effectLst/>
                <a:ea typeface="Times New Roman" panose="02020603050405020304" pitchFamily="18" charset="0"/>
                <a:cs typeface="Tahoma" panose="020B0604030504040204" pitchFamily="34" charset="0"/>
              </a:rPr>
              <a:t> </a:t>
            </a:r>
            <a:r>
              <a:rPr lang="en-US" sz="2400" b="1" kern="0" dirty="0" err="1">
                <a:solidFill>
                  <a:srgbClr val="002060"/>
                </a:solidFill>
                <a:effectLst/>
                <a:ea typeface="Times New Roman" panose="02020603050405020304" pitchFamily="18" charset="0"/>
                <a:cs typeface="Tahoma" panose="020B0604030504040204" pitchFamily="34" charset="0"/>
              </a:rPr>
              <a:t>интересов</a:t>
            </a:r>
            <a:r>
              <a:rPr lang="en-US" sz="2400" kern="0" dirty="0">
                <a:solidFill>
                  <a:srgbClr val="333333"/>
                </a:solidFill>
                <a:effectLst/>
                <a:ea typeface="Times New Roman" panose="02020603050405020304" pitchFamily="18" charset="0"/>
                <a:cs typeface="Tahoma" panose="020B0604030504040204" pitchFamily="34" charset="0"/>
              </a:rPr>
              <a:t>.</a:t>
            </a:r>
            <a:endParaRPr lang="en-US" sz="2400" kern="150" dirty="0">
              <a:effectLst/>
              <a:ea typeface="SimSun" panose="02010600030101010101" pitchFamily="2" charset="-122"/>
              <a:cs typeface="Tahoma" panose="020B060403050404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F353E991-95B1-433A-96E8-DD6CF7525B38}"/>
              </a:ext>
            </a:extLst>
          </p:cNvPr>
          <p:cNvPicPr>
            <a:picLocks noChangeAspect="1"/>
          </p:cNvPicPr>
          <p:nvPr/>
        </p:nvPicPr>
        <p:blipFill rotWithShape="1">
          <a:blip r:embed="rId2"/>
          <a:srcRect b="50000"/>
          <a:stretch/>
        </p:blipFill>
        <p:spPr>
          <a:xfrm>
            <a:off x="1115616" y="411510"/>
            <a:ext cx="2060100" cy="1825998"/>
          </a:xfrm>
          <a:prstGeom prst="rect">
            <a:avLst/>
          </a:prstGeom>
          <a:ln>
            <a:noFill/>
          </a:ln>
          <a:effectLst>
            <a:softEdge rad="112500"/>
          </a:effectLst>
        </p:spPr>
      </p:pic>
      <p:pic>
        <p:nvPicPr>
          <p:cNvPr id="6" name="Рисунок 5">
            <a:extLst>
              <a:ext uri="{FF2B5EF4-FFF2-40B4-BE49-F238E27FC236}">
                <a16:creationId xmlns:a16="http://schemas.microsoft.com/office/drawing/2014/main" id="{049E3454-DC73-4A09-B053-C47BD025EB42}"/>
              </a:ext>
            </a:extLst>
          </p:cNvPr>
          <p:cNvPicPr>
            <a:picLocks noChangeAspect="1"/>
          </p:cNvPicPr>
          <p:nvPr/>
        </p:nvPicPr>
        <p:blipFill rotWithShape="1">
          <a:blip r:embed="rId3"/>
          <a:srcRect l="10811" r="6512"/>
          <a:stretch/>
        </p:blipFill>
        <p:spPr>
          <a:xfrm>
            <a:off x="1115616" y="2309426"/>
            <a:ext cx="2610922" cy="2231329"/>
          </a:xfrm>
          <a:prstGeom prst="rect">
            <a:avLst/>
          </a:prstGeom>
        </p:spPr>
      </p:pic>
      <p:pic>
        <p:nvPicPr>
          <p:cNvPr id="7" name="Рисунок 6">
            <a:extLst>
              <a:ext uri="{FF2B5EF4-FFF2-40B4-BE49-F238E27FC236}">
                <a16:creationId xmlns:a16="http://schemas.microsoft.com/office/drawing/2014/main" id="{7F1CDB81-C814-41FD-A39B-613FA6A30355}"/>
              </a:ext>
            </a:extLst>
          </p:cNvPr>
          <p:cNvPicPr>
            <a:picLocks noChangeAspect="1"/>
          </p:cNvPicPr>
          <p:nvPr/>
        </p:nvPicPr>
        <p:blipFill>
          <a:blip r:embed="rId4"/>
          <a:stretch>
            <a:fillRect/>
          </a:stretch>
        </p:blipFill>
        <p:spPr>
          <a:xfrm>
            <a:off x="4644008" y="399435"/>
            <a:ext cx="3600400" cy="4129245"/>
          </a:xfrm>
          <a:prstGeom prst="rect">
            <a:avLst/>
          </a:prstGeom>
          <a:ln>
            <a:noFill/>
          </a:ln>
          <a:effectLst>
            <a:softEdge rad="112500"/>
          </a:effectLst>
        </p:spPr>
      </p:pic>
    </p:spTree>
    <p:extLst>
      <p:ext uri="{BB962C8B-B14F-4D97-AF65-F5344CB8AC3E}">
        <p14:creationId xmlns:p14="http://schemas.microsoft.com/office/powerpoint/2010/main" val="2853041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1036AC71-2D39-45E5-BBE1-304AD8AE3301}"/>
              </a:ext>
            </a:extLst>
          </p:cNvPr>
          <p:cNvPicPr>
            <a:picLocks noChangeAspect="1"/>
          </p:cNvPicPr>
          <p:nvPr/>
        </p:nvPicPr>
        <p:blipFill>
          <a:blip r:embed="rId2"/>
          <a:stretch>
            <a:fillRect/>
          </a:stretch>
        </p:blipFill>
        <p:spPr>
          <a:xfrm>
            <a:off x="821803" y="555526"/>
            <a:ext cx="3606181" cy="3672408"/>
          </a:xfrm>
          <a:prstGeom prst="rect">
            <a:avLst/>
          </a:prstGeom>
          <a:ln>
            <a:noFill/>
          </a:ln>
          <a:effectLst>
            <a:softEdge rad="112500"/>
          </a:effectLst>
        </p:spPr>
      </p:pic>
      <p:pic>
        <p:nvPicPr>
          <p:cNvPr id="3" name="Рисунок 2">
            <a:extLst>
              <a:ext uri="{FF2B5EF4-FFF2-40B4-BE49-F238E27FC236}">
                <a16:creationId xmlns:a16="http://schemas.microsoft.com/office/drawing/2014/main" id="{B0C044F2-181B-4118-A05C-CAA185987E15}"/>
              </a:ext>
            </a:extLst>
          </p:cNvPr>
          <p:cNvPicPr>
            <a:picLocks noChangeAspect="1"/>
          </p:cNvPicPr>
          <p:nvPr/>
        </p:nvPicPr>
        <p:blipFill>
          <a:blip r:embed="rId3"/>
          <a:stretch>
            <a:fillRect/>
          </a:stretch>
        </p:blipFill>
        <p:spPr>
          <a:xfrm>
            <a:off x="4716018" y="555526"/>
            <a:ext cx="3501455" cy="3888431"/>
          </a:xfrm>
          <a:prstGeom prst="rect">
            <a:avLst/>
          </a:prstGeom>
        </p:spPr>
      </p:pic>
    </p:spTree>
    <p:extLst>
      <p:ext uri="{BB962C8B-B14F-4D97-AF65-F5344CB8AC3E}">
        <p14:creationId xmlns:p14="http://schemas.microsoft.com/office/powerpoint/2010/main" val="15885975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BC761624-86E5-41D0-946A-B4514D04000F}"/>
              </a:ext>
            </a:extLst>
          </p:cNvPr>
          <p:cNvPicPr>
            <a:picLocks noChangeAspect="1"/>
          </p:cNvPicPr>
          <p:nvPr/>
        </p:nvPicPr>
        <p:blipFill>
          <a:blip r:embed="rId2"/>
          <a:stretch>
            <a:fillRect/>
          </a:stretch>
        </p:blipFill>
        <p:spPr>
          <a:xfrm>
            <a:off x="4695727" y="1187048"/>
            <a:ext cx="3484448" cy="2463614"/>
          </a:xfrm>
          <a:prstGeom prst="rect">
            <a:avLst/>
          </a:prstGeom>
          <a:ln>
            <a:noFill/>
          </a:ln>
          <a:effectLst>
            <a:softEdge rad="112500"/>
          </a:effectLst>
        </p:spPr>
      </p:pic>
      <p:sp>
        <p:nvSpPr>
          <p:cNvPr id="4" name="TextBox 3">
            <a:extLst>
              <a:ext uri="{FF2B5EF4-FFF2-40B4-BE49-F238E27FC236}">
                <a16:creationId xmlns:a16="http://schemas.microsoft.com/office/drawing/2014/main" id="{6B6B4FF2-B2A7-413E-8A77-8E5114A6F280}"/>
              </a:ext>
            </a:extLst>
          </p:cNvPr>
          <p:cNvSpPr txBox="1"/>
          <p:nvPr/>
        </p:nvSpPr>
        <p:spPr>
          <a:xfrm>
            <a:off x="323528" y="232941"/>
            <a:ext cx="3672409" cy="95410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Приём</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«Кубик Блума»</a:t>
            </a:r>
          </a:p>
        </p:txBody>
      </p:sp>
      <p:pic>
        <p:nvPicPr>
          <p:cNvPr id="5" name="Рисунок 4">
            <a:extLst>
              <a:ext uri="{FF2B5EF4-FFF2-40B4-BE49-F238E27FC236}">
                <a16:creationId xmlns:a16="http://schemas.microsoft.com/office/drawing/2014/main" id="{E8FDD37B-866C-457E-A16D-39DD3A53C456}"/>
              </a:ext>
            </a:extLst>
          </p:cNvPr>
          <p:cNvPicPr>
            <a:picLocks noChangeAspect="1"/>
          </p:cNvPicPr>
          <p:nvPr/>
        </p:nvPicPr>
        <p:blipFill>
          <a:blip r:embed="rId3"/>
          <a:stretch>
            <a:fillRect/>
          </a:stretch>
        </p:blipFill>
        <p:spPr>
          <a:xfrm>
            <a:off x="3554510" y="411510"/>
            <a:ext cx="882853" cy="954107"/>
          </a:xfrm>
          <a:prstGeom prst="rect">
            <a:avLst/>
          </a:prstGeom>
          <a:ln>
            <a:noFill/>
          </a:ln>
          <a:effectLst>
            <a:softEdge rad="112500"/>
          </a:effectLst>
        </p:spPr>
      </p:pic>
      <p:sp>
        <p:nvSpPr>
          <p:cNvPr id="8" name="TextBox 7">
            <a:extLst>
              <a:ext uri="{FF2B5EF4-FFF2-40B4-BE49-F238E27FC236}">
                <a16:creationId xmlns:a16="http://schemas.microsoft.com/office/drawing/2014/main" id="{F9992565-0C65-41E8-8895-DFDAF7F9DCB9}"/>
              </a:ext>
            </a:extLst>
          </p:cNvPr>
          <p:cNvSpPr txBox="1"/>
          <p:nvPr/>
        </p:nvSpPr>
        <p:spPr>
          <a:xfrm>
            <a:off x="764954" y="1093247"/>
            <a:ext cx="3672409" cy="3668697"/>
          </a:xfrm>
          <a:prstGeom prst="rect">
            <a:avLst/>
          </a:prstGeom>
          <a:noFill/>
        </p:spPr>
        <p:txBody>
          <a:bodyPr wrap="square">
            <a:spAutoFit/>
          </a:bodyPr>
          <a:lstStyle/>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ru-RU" sz="1400" b="1" i="0" u="none" strike="noStrike" kern="1200" cap="none" spc="0" normalizeH="0" baseline="0" noProof="0" dirty="0">
                <a:ln>
                  <a:noFill/>
                </a:ln>
                <a:effectLst/>
                <a:uLnTx/>
                <a:uFillTx/>
                <a:latin typeface="Franklin Gothic Book"/>
                <a:ea typeface="+mn-ea"/>
                <a:cs typeface="+mn-cs"/>
              </a:rPr>
              <a:t>Педагог формулирует тему и  круг вопросов, которые будут обсуждаться на занятии.</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ru-RU" sz="1400" b="1" i="0" u="none" strike="noStrike" kern="1200" cap="none" spc="0" normalizeH="0" baseline="0" noProof="0" dirty="0">
                <a:ln>
                  <a:noFill/>
                </a:ln>
                <a:effectLst/>
                <a:uLnTx/>
                <a:uFillTx/>
                <a:latin typeface="Franklin Gothic Book"/>
                <a:ea typeface="+mn-ea"/>
                <a:cs typeface="+mn-cs"/>
              </a:rPr>
              <a:t>Педагог  бросает фигуру, а ребенок отвечает на вопрос темы, начинающийся с того слова, которое выпало на грани.</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ru-RU" sz="1400" b="1" i="0" u="none" strike="noStrike" kern="1200" cap="none" spc="0" normalizeH="0" baseline="0" noProof="0" dirty="0">
                <a:ln>
                  <a:noFill/>
                </a:ln>
                <a:effectLst/>
                <a:uLnTx/>
                <a:uFillTx/>
                <a:latin typeface="Franklin Gothic Book"/>
                <a:ea typeface="+mn-ea"/>
                <a:cs typeface="+mn-cs"/>
              </a:rPr>
              <a:t>Если ответ дается неполный, то другие дети могут его дополнить и исправить.</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ru-RU" sz="1400" b="1" i="0" u="none" strike="noStrike" kern="1200" cap="none" spc="0" normalizeH="0" baseline="0" noProof="0" dirty="0">
                <a:ln>
                  <a:noFill/>
                </a:ln>
                <a:effectLst/>
                <a:uLnTx/>
                <a:uFillTx/>
                <a:latin typeface="Franklin Gothic Book"/>
                <a:ea typeface="+mn-ea"/>
                <a:cs typeface="+mn-cs"/>
              </a:rPr>
              <a:t>Ответ на каждый вопрос кубика помогает педагогу не только  выявить уровень познавательной активности  учеников, но и сделать вывод  об эмоциональном составляющей занятия, прояснить аспекты темы, которые вызывают затруднения у детей.</a:t>
            </a:r>
            <a:endParaRPr kumimoji="0" lang="en-US" sz="1400" b="1" i="0" u="none" strike="noStrike" kern="1200" cap="none" spc="0" normalizeH="0" baseline="0" noProof="0" dirty="0">
              <a:ln>
                <a:noFill/>
              </a:ln>
              <a:effectLst/>
              <a:uLnTx/>
              <a:uFillTx/>
              <a:latin typeface="Franklin Gothic Book"/>
              <a:ea typeface="+mn-ea"/>
              <a:cs typeface="+mn-cs"/>
            </a:endParaRPr>
          </a:p>
        </p:txBody>
      </p:sp>
    </p:spTree>
    <p:extLst>
      <p:ext uri="{BB962C8B-B14F-4D97-AF65-F5344CB8AC3E}">
        <p14:creationId xmlns:p14="http://schemas.microsoft.com/office/powerpoint/2010/main" val="1411503340"/>
      </p:ext>
    </p:extLst>
  </p:cSld>
  <p:clrMapOvr>
    <a:masterClrMapping/>
  </p:clrMapOvr>
</p:sld>
</file>

<file path=ppt/theme/_rels/theme6.xml.rels><?xml version="1.0" encoding="UTF-8" standalone="yes"?>
<Relationships xmlns="http://schemas.openxmlformats.org/package/2006/relationships"><Relationship Id="rId1" Type="http://schemas.openxmlformats.org/officeDocument/2006/relationships/image" Target="../media/image14.jpeg"/></Relationships>
</file>

<file path=ppt/theme/_rels/theme8.xml.rels><?xml version="1.0" encoding="UTF-8" standalone="yes"?>
<Relationships xmlns="http://schemas.openxmlformats.org/package/2006/relationships"><Relationship Id="rId1" Type="http://schemas.openxmlformats.org/officeDocument/2006/relationships/image" Target="../media/image15.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Пиксел">
  <a:themeElements>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Пиксел">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ru-RU"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Пиксел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Пиксел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Пиксел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Пиксел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Пиксел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Пиксел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Пиксел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Пиксел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Пиксел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Пиксел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Пиксел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Пиксел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Книга">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ема Office">
      <a:majorFont>
        <a:latin typeface="Cassandra"/>
        <a:ea typeface=""/>
        <a:cs typeface="Arial"/>
      </a:majorFont>
      <a:minorFont>
        <a:latin typeface=""/>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Городская">
  <a:themeElements>
    <a:clrScheme name="Другая 4">
      <a:dk1>
        <a:sysClr val="windowText" lastClr="000000"/>
      </a:dk1>
      <a:lt1>
        <a:sysClr val="window" lastClr="FFFFFF"/>
      </a:lt1>
      <a:dk2>
        <a:srgbClr val="94D85C"/>
      </a:dk2>
      <a:lt2>
        <a:srgbClr val="B2E389"/>
      </a:lt2>
      <a:accent1>
        <a:srgbClr val="7FD13B"/>
      </a:accent1>
      <a:accent2>
        <a:srgbClr val="CBECB0"/>
      </a:accent2>
      <a:accent3>
        <a:srgbClr val="FEB80A"/>
      </a:accent3>
      <a:accent4>
        <a:srgbClr val="7FD13B"/>
      </a:accent4>
      <a:accent5>
        <a:srgbClr val="7FD13B"/>
      </a:accent5>
      <a:accent6>
        <a:srgbClr val="1AB39F"/>
      </a:accent6>
      <a:hlink>
        <a:srgbClr val="EB8803"/>
      </a:hlink>
      <a:folHlink>
        <a:srgbClr val="5F7791"/>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7.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Эркер">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1001</TotalTime>
  <Words>1897</Words>
  <Application>Microsoft Office PowerPoint</Application>
  <PresentationFormat>Экран (16:9)</PresentationFormat>
  <Paragraphs>173</Paragraphs>
  <Slides>44</Slides>
  <Notes>1</Notes>
  <HiddenSlides>0</HiddenSlides>
  <MMClips>0</MMClips>
  <ScaleCrop>false</ScaleCrop>
  <HeadingPairs>
    <vt:vector size="6" baseType="variant">
      <vt:variant>
        <vt:lpstr>Использованные шрифты</vt:lpstr>
      </vt:variant>
      <vt:variant>
        <vt:i4>13</vt:i4>
      </vt:variant>
      <vt:variant>
        <vt:lpstr>Тема</vt:lpstr>
      </vt:variant>
      <vt:variant>
        <vt:i4>8</vt:i4>
      </vt:variant>
      <vt:variant>
        <vt:lpstr>Заголовки слайдов</vt:lpstr>
      </vt:variant>
      <vt:variant>
        <vt:i4>44</vt:i4>
      </vt:variant>
    </vt:vector>
  </HeadingPairs>
  <TitlesOfParts>
    <vt:vector size="65" baseType="lpstr">
      <vt:lpstr>Arial</vt:lpstr>
      <vt:lpstr>Arial Black</vt:lpstr>
      <vt:lpstr>Bookman Old Style</vt:lpstr>
      <vt:lpstr>Calibri</vt:lpstr>
      <vt:lpstr>Cassandra</vt:lpstr>
      <vt:lpstr>Century Schoolbook</vt:lpstr>
      <vt:lpstr>Franklin Gothic Book</vt:lpstr>
      <vt:lpstr>Georgia</vt:lpstr>
      <vt:lpstr>Times New Roman</vt:lpstr>
      <vt:lpstr>Trebuchet MS</vt:lpstr>
      <vt:lpstr>Verdana</vt:lpstr>
      <vt:lpstr>Wingdings</vt:lpstr>
      <vt:lpstr>Wingdings 2</vt:lpstr>
      <vt:lpstr>Тема Office</vt:lpstr>
      <vt:lpstr>Пиксел</vt:lpstr>
      <vt:lpstr>Книга</vt:lpstr>
      <vt:lpstr>1_Тема Office</vt:lpstr>
      <vt:lpstr>2_Тема Office</vt:lpstr>
      <vt:lpstr>Городская</vt:lpstr>
      <vt:lpstr>3_Тема Office</vt:lpstr>
      <vt:lpstr>Эркер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Технология проблемного обучения</vt:lpstr>
      <vt:lpstr>Презентация PowerPoint</vt:lpstr>
      <vt:lpstr>Игровая технология</vt:lpstr>
      <vt:lpstr>Презентация PowerPoint</vt:lpstr>
      <vt:lpstr>Здоровьесберегающая технология   является неотъемлемой частью урока литературного чтения. Она обеспечивает создание на уроке зоны психологического комфорта.</vt:lpstr>
      <vt:lpstr>Личностно-ориентированная технология предполагает создание на уроке учебной ситуации, когда не только излагаются знания, но и раскрываются, формируются и реализуются личностные особенности младших школьников. При реализации данной технологии в процессе формирования читательской грамотности важно создать эмоционально положительный настрой школьников на работу.</vt:lpstr>
      <vt:lpstr> Сочетание подобных приемов способствует эффективной организации работы на уроке литературного чтения по формированию читательской грамотности. Рассмотренные приемы обеспечивают развитие у младших школьников навыков мышления и рефлексии, которые являются важнейшими составляющими понятия «читательская деятельность».  Продуманная и целенаправленная работа с текстом дает возможность ученику из большого объема информации получить нужную и полезную, а также сформировать социально-нравственный опыт и познавать окружающий мир.  </vt:lpstr>
      <vt:lpstr>Презентация PowerPoint</vt:lpstr>
      <vt:lpstr>Презентация PowerPoint</vt:lpstr>
      <vt:lpstr>Презентация PowerPoint</vt:lpstr>
      <vt:lpstr>Презентация PowerPoint</vt:lpstr>
      <vt:lpstr>Презентация PowerPoint</vt:lpstr>
      <vt:lpstr>«Шесть шляп»</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Master</dc:creator>
  <cp:lastModifiedBy>Елена Михайловна</cp:lastModifiedBy>
  <cp:revision>50</cp:revision>
  <dcterms:created xsi:type="dcterms:W3CDTF">2016-07-05T20:10:53Z</dcterms:created>
  <dcterms:modified xsi:type="dcterms:W3CDTF">2023-06-05T04:39:18Z</dcterms:modified>
</cp:coreProperties>
</file>